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11" r:id="rId5"/>
  </p:sldMasterIdLst>
  <p:notesMasterIdLst>
    <p:notesMasterId r:id="rId14"/>
  </p:notesMasterIdLst>
  <p:handoutMasterIdLst>
    <p:handoutMasterId r:id="rId15"/>
  </p:handoutMasterIdLst>
  <p:sldIdLst>
    <p:sldId id="273" r:id="rId6"/>
    <p:sldId id="796" r:id="rId7"/>
    <p:sldId id="799" r:id="rId8"/>
    <p:sldId id="795" r:id="rId9"/>
    <p:sldId id="797" r:id="rId10"/>
    <p:sldId id="800" r:id="rId11"/>
    <p:sldId id="801" r:id="rId12"/>
    <p:sldId id="272" r:id="rId13"/>
  </p:sldIdLst>
  <p:sldSz cx="12192000" cy="6858000"/>
  <p:notesSz cx="6858000" cy="9144000"/>
  <p:embeddedFontLst>
    <p:embeddedFont>
      <p:font typeface="Segoe UI Emoji" panose="020B0502040204020203" pitchFamily="34" charset="0"/>
      <p:regular r:id="rId16"/>
    </p:embeddedFont>
    <p:embeddedFont>
      <p:font typeface="Segoe UI Semibold" panose="020B0702040204020203" pitchFamily="34" charset="0"/>
      <p:bold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E6B64A-D377-BE15-C3FD-123E7A6E35A1}" name="Sandor Elias | TRINITI" initials="SE" userId="S::sandor.elias@triniti.ee::8a5eceee-8891-4e8c-89e7-8405f2b2b24a" providerId="AD"/>
  <p188:author id="{2959AF4F-C5B7-EB61-4734-F9FDF3D771B0}" name="Alar Alp" initials="AA" userId="S::alar.alp@utilitas.ee::7328ae9f-edc4-4e3d-af7b-c3d455d85740" providerId="AD"/>
  <p188:author id="{71958A88-489B-605A-10A6-3AEF2BE0D2A6}" name="Kadri Hansalu" initials="KH" userId="S::kadri.hansalu@utilitas.ee::3c74a616-00c9-49e0-a9f9-e23757331691" providerId="AD"/>
  <p188:author id="{4B1E59AC-6305-3295-C5EE-E3B759DA618F}" name="Olga Petrova" initials="OP" userId="S::olga@utilitas.ee::b1ba68cd-762c-4aa9-85aa-7b2e75fac51e" providerId="AD"/>
  <p188:author id="{7E2BE7FA-6D9A-D52F-CD9A-6836399CE61E}" name="Karin Kivipõld" initials="KK" userId="S::karin.kivipold@utilitas.ee::f6d5e10a-c7da-4134-9ea1-3983b8bfa7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02F"/>
    <a:srgbClr val="F5F5F5"/>
    <a:srgbClr val="818181"/>
    <a:srgbClr val="DC4405"/>
    <a:srgbClr val="4D4D4D"/>
    <a:srgbClr val="DC0805"/>
    <a:srgbClr val="E4E79C"/>
    <a:srgbClr val="FAA126"/>
    <a:srgbClr val="E4F5F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4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te Paat" userId="111c93e3-2460-43f2-a221-da52c7d118c4" providerId="ADAL" clId="{954F0BC4-3172-48DD-B8A6-B7D62E54BC00}"/>
    <pc:docChg chg="undo custSel addSld delSld modSld">
      <pc:chgData name="Marite Paat" userId="111c93e3-2460-43f2-a221-da52c7d118c4" providerId="ADAL" clId="{954F0BC4-3172-48DD-B8A6-B7D62E54BC00}" dt="2024-08-05T11:19:45.709" v="1541" actId="20577"/>
      <pc:docMkLst>
        <pc:docMk/>
      </pc:docMkLst>
      <pc:sldChg chg="addSp delSp modSp mod">
        <pc:chgData name="Marite Paat" userId="111c93e3-2460-43f2-a221-da52c7d118c4" providerId="ADAL" clId="{954F0BC4-3172-48DD-B8A6-B7D62E54BC00}" dt="2024-08-05T08:46:37.003" v="1531" actId="20577"/>
        <pc:sldMkLst>
          <pc:docMk/>
          <pc:sldMk cId="1148381136" sldId="272"/>
        </pc:sldMkLst>
        <pc:spChg chg="add mod">
          <ac:chgData name="Marite Paat" userId="111c93e3-2460-43f2-a221-da52c7d118c4" providerId="ADAL" clId="{954F0BC4-3172-48DD-B8A6-B7D62E54BC00}" dt="2024-08-05T08:46:37.003" v="1531" actId="20577"/>
          <ac:spMkLst>
            <pc:docMk/>
            <pc:sldMk cId="1148381136" sldId="272"/>
            <ac:spMk id="6" creationId="{BB1BF835-ED1A-F3F6-574B-5939D5B1B005}"/>
          </ac:spMkLst>
        </pc:spChg>
        <pc:picChg chg="add mod ord">
          <ac:chgData name="Marite Paat" userId="111c93e3-2460-43f2-a221-da52c7d118c4" providerId="ADAL" clId="{954F0BC4-3172-48DD-B8A6-B7D62E54BC00}" dt="2024-08-05T08:36:29.293" v="1508" actId="171"/>
          <ac:picMkLst>
            <pc:docMk/>
            <pc:sldMk cId="1148381136" sldId="272"/>
            <ac:picMk id="3" creationId="{77F6C924-4BF1-9F5D-B4B9-461BBD45F940}"/>
          </ac:picMkLst>
        </pc:picChg>
        <pc:picChg chg="del">
          <ac:chgData name="Marite Paat" userId="111c93e3-2460-43f2-a221-da52c7d118c4" providerId="ADAL" clId="{954F0BC4-3172-48DD-B8A6-B7D62E54BC00}" dt="2024-08-05T08:35:40.858" v="1503" actId="478"/>
          <ac:picMkLst>
            <pc:docMk/>
            <pc:sldMk cId="1148381136" sldId="272"/>
            <ac:picMk id="5" creationId="{A2BE2964-B966-7DEF-4699-7D155E3FF247}"/>
          </ac:picMkLst>
        </pc:picChg>
      </pc:sldChg>
      <pc:sldChg chg="addSp delSp modSp mod">
        <pc:chgData name="Marite Paat" userId="111c93e3-2460-43f2-a221-da52c7d118c4" providerId="ADAL" clId="{954F0BC4-3172-48DD-B8A6-B7D62E54BC00}" dt="2024-08-05T08:46:25.571" v="1528" actId="20577"/>
        <pc:sldMkLst>
          <pc:docMk/>
          <pc:sldMk cId="2533592799" sldId="273"/>
        </pc:sldMkLst>
        <pc:spChg chg="add del mod">
          <ac:chgData name="Marite Paat" userId="111c93e3-2460-43f2-a221-da52c7d118c4" providerId="ADAL" clId="{954F0BC4-3172-48DD-B8A6-B7D62E54BC00}" dt="2024-08-05T08:34:15.010" v="1470"/>
          <ac:spMkLst>
            <pc:docMk/>
            <pc:sldMk cId="2533592799" sldId="273"/>
            <ac:spMk id="3" creationId="{00E8D86B-2839-EEB3-831A-108AAAF54A43}"/>
          </ac:spMkLst>
        </pc:spChg>
        <pc:spChg chg="add mod">
          <ac:chgData name="Marite Paat" userId="111c93e3-2460-43f2-a221-da52c7d118c4" providerId="ADAL" clId="{954F0BC4-3172-48DD-B8A6-B7D62E54BC00}" dt="2024-08-05T08:46:25.571" v="1528" actId="20577"/>
          <ac:spMkLst>
            <pc:docMk/>
            <pc:sldMk cId="2533592799" sldId="273"/>
            <ac:spMk id="6" creationId="{8FB36C0D-C913-433C-4902-2B78AD796494}"/>
          </ac:spMkLst>
        </pc:spChg>
        <pc:picChg chg="add mod ord">
          <ac:chgData name="Marite Paat" userId="111c93e3-2460-43f2-a221-da52c7d118c4" providerId="ADAL" clId="{954F0BC4-3172-48DD-B8A6-B7D62E54BC00}" dt="2024-08-05T08:34:26.934" v="1474" actId="14100"/>
          <ac:picMkLst>
            <pc:docMk/>
            <pc:sldMk cId="2533592799" sldId="273"/>
            <ac:picMk id="5" creationId="{CA6A9429-5B28-B86F-4072-0D1CEE7C175F}"/>
          </ac:picMkLst>
        </pc:picChg>
        <pc:picChg chg="del">
          <ac:chgData name="Marite Paat" userId="111c93e3-2460-43f2-a221-da52c7d118c4" providerId="ADAL" clId="{954F0BC4-3172-48DD-B8A6-B7D62E54BC00}" dt="2024-08-05T08:34:13.312" v="1469" actId="478"/>
          <ac:picMkLst>
            <pc:docMk/>
            <pc:sldMk cId="2533592799" sldId="273"/>
            <ac:picMk id="134" creationId="{A235829F-E69C-D247-AE62-F714D7391648}"/>
          </ac:picMkLst>
        </pc:picChg>
      </pc:sldChg>
      <pc:sldChg chg="modSp mod">
        <pc:chgData name="Marite Paat" userId="111c93e3-2460-43f2-a221-da52c7d118c4" providerId="ADAL" clId="{954F0BC4-3172-48DD-B8A6-B7D62E54BC00}" dt="2024-08-05T08:38:08.288" v="1527" actId="20577"/>
        <pc:sldMkLst>
          <pc:docMk/>
          <pc:sldMk cId="3392956178" sldId="795"/>
        </pc:sldMkLst>
        <pc:spChg chg="mod">
          <ac:chgData name="Marite Paat" userId="111c93e3-2460-43f2-a221-da52c7d118c4" providerId="ADAL" clId="{954F0BC4-3172-48DD-B8A6-B7D62E54BC00}" dt="2024-08-05T08:38:08.288" v="1527" actId="20577"/>
          <ac:spMkLst>
            <pc:docMk/>
            <pc:sldMk cId="3392956178" sldId="795"/>
            <ac:spMk id="9" creationId="{3AC812CC-C09C-FCC3-43F3-6C93BFF6A2AC}"/>
          </ac:spMkLst>
        </pc:spChg>
        <pc:picChg chg="mod">
          <ac:chgData name="Marite Paat" userId="111c93e3-2460-43f2-a221-da52c7d118c4" providerId="ADAL" clId="{954F0BC4-3172-48DD-B8A6-B7D62E54BC00}" dt="2024-07-31T09:03:27.533" v="34" actId="14100"/>
          <ac:picMkLst>
            <pc:docMk/>
            <pc:sldMk cId="3392956178" sldId="795"/>
            <ac:picMk id="10" creationId="{36AAFA5D-7141-26A6-634A-5B6F8603A3B7}"/>
          </ac:picMkLst>
        </pc:picChg>
        <pc:picChg chg="mod">
          <ac:chgData name="Marite Paat" userId="111c93e3-2460-43f2-a221-da52c7d118c4" providerId="ADAL" clId="{954F0BC4-3172-48DD-B8A6-B7D62E54BC00}" dt="2024-07-31T09:03:33.954" v="35" actId="14100"/>
          <ac:picMkLst>
            <pc:docMk/>
            <pc:sldMk cId="3392956178" sldId="795"/>
            <ac:picMk id="13" creationId="{22BD097B-0A56-72D8-7000-8F6904AF8D27}"/>
          </ac:picMkLst>
        </pc:picChg>
      </pc:sldChg>
      <pc:sldChg chg="addSp delSp modSp mod">
        <pc:chgData name="Marite Paat" userId="111c93e3-2460-43f2-a221-da52c7d118c4" providerId="ADAL" clId="{954F0BC4-3172-48DD-B8A6-B7D62E54BC00}" dt="2024-08-05T07:17:01.536" v="1466" actId="1076"/>
        <pc:sldMkLst>
          <pc:docMk/>
          <pc:sldMk cId="2848910599" sldId="796"/>
        </pc:sldMkLst>
        <pc:spChg chg="add del mod">
          <ac:chgData name="Marite Paat" userId="111c93e3-2460-43f2-a221-da52c7d118c4" providerId="ADAL" clId="{954F0BC4-3172-48DD-B8A6-B7D62E54BC00}" dt="2024-07-31T08:59:55.491" v="2" actId="478"/>
          <ac:spMkLst>
            <pc:docMk/>
            <pc:sldMk cId="2848910599" sldId="796"/>
            <ac:spMk id="3" creationId="{9542A089-53CC-5AA4-1929-ECFC646D806E}"/>
          </ac:spMkLst>
        </pc:spChg>
        <pc:spChg chg="add mod">
          <ac:chgData name="Marite Paat" userId="111c93e3-2460-43f2-a221-da52c7d118c4" providerId="ADAL" clId="{954F0BC4-3172-48DD-B8A6-B7D62E54BC00}" dt="2024-08-05T07:17:01.536" v="1466" actId="1076"/>
          <ac:spMkLst>
            <pc:docMk/>
            <pc:sldMk cId="2848910599" sldId="796"/>
            <ac:spMk id="4" creationId="{8ECC242B-3B81-F758-BE0F-961DEE09B612}"/>
          </ac:spMkLst>
        </pc:spChg>
        <pc:spChg chg="mod">
          <ac:chgData name="Marite Paat" userId="111c93e3-2460-43f2-a221-da52c7d118c4" providerId="ADAL" clId="{954F0BC4-3172-48DD-B8A6-B7D62E54BC00}" dt="2024-07-31T09:00:07.395" v="5" actId="20577"/>
          <ac:spMkLst>
            <pc:docMk/>
            <pc:sldMk cId="2848910599" sldId="796"/>
            <ac:spMk id="91" creationId="{019DCAD2-8203-A15B-C0D3-BD48A57C2D82}"/>
          </ac:spMkLst>
        </pc:spChg>
        <pc:spChg chg="mod">
          <ac:chgData name="Marite Paat" userId="111c93e3-2460-43f2-a221-da52c7d118c4" providerId="ADAL" clId="{954F0BC4-3172-48DD-B8A6-B7D62E54BC00}" dt="2024-08-05T07:08:52.725" v="1418" actId="14100"/>
          <ac:spMkLst>
            <pc:docMk/>
            <pc:sldMk cId="2848910599" sldId="796"/>
            <ac:spMk id="187" creationId="{826E721C-3975-EF56-D68E-7B0F2D4A35E0}"/>
          </ac:spMkLst>
        </pc:spChg>
        <pc:picChg chg="mod">
          <ac:chgData name="Marite Paat" userId="111c93e3-2460-43f2-a221-da52c7d118c4" providerId="ADAL" clId="{954F0BC4-3172-48DD-B8A6-B7D62E54BC00}" dt="2024-07-31T09:01:04.839" v="16" actId="14100"/>
          <ac:picMkLst>
            <pc:docMk/>
            <pc:sldMk cId="2848910599" sldId="796"/>
            <ac:picMk id="2" creationId="{8697FEEC-3790-B81F-5051-03E30026EE1C}"/>
          </ac:picMkLst>
        </pc:picChg>
      </pc:sldChg>
      <pc:sldChg chg="modSp mod">
        <pc:chgData name="Marite Paat" userId="111c93e3-2460-43f2-a221-da52c7d118c4" providerId="ADAL" clId="{954F0BC4-3172-48DD-B8A6-B7D62E54BC00}" dt="2024-08-05T11:19:45.709" v="1541" actId="20577"/>
        <pc:sldMkLst>
          <pc:docMk/>
          <pc:sldMk cId="2467939657" sldId="797"/>
        </pc:sldMkLst>
        <pc:spChg chg="mod">
          <ac:chgData name="Marite Paat" userId="111c93e3-2460-43f2-a221-da52c7d118c4" providerId="ADAL" clId="{954F0BC4-3172-48DD-B8A6-B7D62E54BC00}" dt="2024-07-31T09:23:40.904" v="686" actId="20577"/>
          <ac:spMkLst>
            <pc:docMk/>
            <pc:sldMk cId="2467939657" sldId="797"/>
            <ac:spMk id="4" creationId="{79681998-A2BE-D80B-0225-42C0292ABB9C}"/>
          </ac:spMkLst>
        </pc:spChg>
        <pc:spChg chg="mod">
          <ac:chgData name="Marite Paat" userId="111c93e3-2460-43f2-a221-da52c7d118c4" providerId="ADAL" clId="{954F0BC4-3172-48DD-B8A6-B7D62E54BC00}" dt="2024-08-05T11:19:45.709" v="1541" actId="20577"/>
          <ac:spMkLst>
            <pc:docMk/>
            <pc:sldMk cId="2467939657" sldId="797"/>
            <ac:spMk id="5" creationId="{D131A744-EFDA-D5EE-3501-C4D95939F0A0}"/>
          </ac:spMkLst>
        </pc:spChg>
        <pc:spChg chg="mod">
          <ac:chgData name="Marite Paat" userId="111c93e3-2460-43f2-a221-da52c7d118c4" providerId="ADAL" clId="{954F0BC4-3172-48DD-B8A6-B7D62E54BC00}" dt="2024-07-31T09:04:41.014" v="110" actId="20577"/>
          <ac:spMkLst>
            <pc:docMk/>
            <pc:sldMk cId="2467939657" sldId="797"/>
            <ac:spMk id="9" creationId="{3AC812CC-C09C-FCC3-43F3-6C93BFF6A2AC}"/>
          </ac:spMkLst>
        </pc:spChg>
        <pc:spChg chg="mod">
          <ac:chgData name="Marite Paat" userId="111c93e3-2460-43f2-a221-da52c7d118c4" providerId="ADAL" clId="{954F0BC4-3172-48DD-B8A6-B7D62E54BC00}" dt="2024-08-05T08:30:18.887" v="1468" actId="14100"/>
          <ac:spMkLst>
            <pc:docMk/>
            <pc:sldMk cId="2467939657" sldId="797"/>
            <ac:spMk id="187" creationId="{826E721C-3975-EF56-D68E-7B0F2D4A35E0}"/>
          </ac:spMkLst>
        </pc:spChg>
      </pc:sldChg>
      <pc:sldChg chg="del">
        <pc:chgData name="Marite Paat" userId="111c93e3-2460-43f2-a221-da52c7d118c4" providerId="ADAL" clId="{954F0BC4-3172-48DD-B8A6-B7D62E54BC00}" dt="2024-07-31T09:02:01.787" v="25" actId="2696"/>
        <pc:sldMkLst>
          <pc:docMk/>
          <pc:sldMk cId="426826965" sldId="798"/>
        </pc:sldMkLst>
      </pc:sldChg>
      <pc:sldChg chg="modSp mod">
        <pc:chgData name="Marite Paat" userId="111c93e3-2460-43f2-a221-da52c7d118c4" providerId="ADAL" clId="{954F0BC4-3172-48DD-B8A6-B7D62E54BC00}" dt="2024-08-05T08:37:26.785" v="1524" actId="20577"/>
        <pc:sldMkLst>
          <pc:docMk/>
          <pc:sldMk cId="1953434787" sldId="799"/>
        </pc:sldMkLst>
        <pc:spChg chg="mod">
          <ac:chgData name="Marite Paat" userId="111c93e3-2460-43f2-a221-da52c7d118c4" providerId="ADAL" clId="{954F0BC4-3172-48DD-B8A6-B7D62E54BC00}" dt="2024-07-31T09:04:04.744" v="58" actId="20577"/>
          <ac:spMkLst>
            <pc:docMk/>
            <pc:sldMk cId="1953434787" sldId="799"/>
            <ac:spMk id="9" creationId="{3AC812CC-C09C-FCC3-43F3-6C93BFF6A2AC}"/>
          </ac:spMkLst>
        </pc:spChg>
        <pc:spChg chg="mod">
          <ac:chgData name="Marite Paat" userId="111c93e3-2460-43f2-a221-da52c7d118c4" providerId="ADAL" clId="{954F0BC4-3172-48DD-B8A6-B7D62E54BC00}" dt="2024-08-05T08:37:26.785" v="1524" actId="20577"/>
          <ac:spMkLst>
            <pc:docMk/>
            <pc:sldMk cId="1953434787" sldId="799"/>
            <ac:spMk id="91" creationId="{019DCAD2-8203-A15B-C0D3-BD48A57C2D82}"/>
          </ac:spMkLst>
        </pc:spChg>
        <pc:picChg chg="mod">
          <ac:chgData name="Marite Paat" userId="111c93e3-2460-43f2-a221-da52c7d118c4" providerId="ADAL" clId="{954F0BC4-3172-48DD-B8A6-B7D62E54BC00}" dt="2024-07-31T09:03:03.386" v="31" actId="14100"/>
          <ac:picMkLst>
            <pc:docMk/>
            <pc:sldMk cId="1953434787" sldId="799"/>
            <ac:picMk id="3" creationId="{268D02BE-1EE2-1410-8CD0-81B46DC33DF4}"/>
          </ac:picMkLst>
        </pc:picChg>
        <pc:picChg chg="mod">
          <ac:chgData name="Marite Paat" userId="111c93e3-2460-43f2-a221-da52c7d118c4" providerId="ADAL" clId="{954F0BC4-3172-48DD-B8A6-B7D62E54BC00}" dt="2024-07-31T09:03:05.373" v="32" actId="14100"/>
          <ac:picMkLst>
            <pc:docMk/>
            <pc:sldMk cId="1953434787" sldId="799"/>
            <ac:picMk id="7" creationId="{BAA4A1B5-7D4B-07A6-6805-95F4D29C658D}"/>
          </ac:picMkLst>
        </pc:picChg>
      </pc:sldChg>
      <pc:sldChg chg="addSp delSp modSp new mod">
        <pc:chgData name="Marite Paat" userId="111c93e3-2460-43f2-a221-da52c7d118c4" providerId="ADAL" clId="{954F0BC4-3172-48DD-B8A6-B7D62E54BC00}" dt="2024-08-05T07:11:04.631" v="1460" actId="20577"/>
        <pc:sldMkLst>
          <pc:docMk/>
          <pc:sldMk cId="842942358" sldId="800"/>
        </pc:sldMkLst>
        <pc:spChg chg="mod">
          <ac:chgData name="Marite Paat" userId="111c93e3-2460-43f2-a221-da52c7d118c4" providerId="ADAL" clId="{954F0BC4-3172-48DD-B8A6-B7D62E54BC00}" dt="2024-08-05T07:11:04.631" v="1460" actId="20577"/>
          <ac:spMkLst>
            <pc:docMk/>
            <pc:sldMk cId="842942358" sldId="800"/>
            <ac:spMk id="2" creationId="{84B6EFE8-079D-36C7-6485-11A791840640}"/>
          </ac:spMkLst>
        </pc:spChg>
        <pc:spChg chg="mod">
          <ac:chgData name="Marite Paat" userId="111c93e3-2460-43f2-a221-da52c7d118c4" providerId="ADAL" clId="{954F0BC4-3172-48DD-B8A6-B7D62E54BC00}" dt="2024-08-05T07:09:34.491" v="1420" actId="1076"/>
          <ac:spMkLst>
            <pc:docMk/>
            <pc:sldMk cId="842942358" sldId="800"/>
            <ac:spMk id="3" creationId="{15BAF58B-7801-F56F-B92B-D56C8A0A89D7}"/>
          </ac:spMkLst>
        </pc:spChg>
        <pc:spChg chg="del">
          <ac:chgData name="Marite Paat" userId="111c93e3-2460-43f2-a221-da52c7d118c4" providerId="ADAL" clId="{954F0BC4-3172-48DD-B8A6-B7D62E54BC00}" dt="2024-07-31T09:25:48.483" v="689" actId="478"/>
          <ac:spMkLst>
            <pc:docMk/>
            <pc:sldMk cId="842942358" sldId="800"/>
            <ac:spMk id="4" creationId="{0F050A39-BCF7-E209-6B31-5D11D4F848A9}"/>
          </ac:spMkLst>
        </pc:spChg>
        <pc:picChg chg="add mod">
          <ac:chgData name="Marite Paat" userId="111c93e3-2460-43f2-a221-da52c7d118c4" providerId="ADAL" clId="{954F0BC4-3172-48DD-B8A6-B7D62E54BC00}" dt="2024-07-31T09:20:41.121" v="676" actId="14100"/>
          <ac:picMkLst>
            <pc:docMk/>
            <pc:sldMk cId="842942358" sldId="800"/>
            <ac:picMk id="5" creationId="{32521CE2-DFB0-F8AD-9D9B-3EB447D40338}"/>
          </ac:picMkLst>
        </pc:picChg>
      </pc:sldChg>
      <pc:sldChg chg="addSp delSp modSp add mod modNotesTx">
        <pc:chgData name="Marite Paat" userId="111c93e3-2460-43f2-a221-da52c7d118c4" providerId="ADAL" clId="{954F0BC4-3172-48DD-B8A6-B7D62E54BC00}" dt="2024-08-05T09:51:19.314" v="1539" actId="20577"/>
        <pc:sldMkLst>
          <pc:docMk/>
          <pc:sldMk cId="110821273" sldId="801"/>
        </pc:sldMkLst>
        <pc:spChg chg="mod">
          <ac:chgData name="Marite Paat" userId="111c93e3-2460-43f2-a221-da52c7d118c4" providerId="ADAL" clId="{954F0BC4-3172-48DD-B8A6-B7D62E54BC00}" dt="2024-08-05T06:42:31.234" v="1156" actId="20577"/>
          <ac:spMkLst>
            <pc:docMk/>
            <pc:sldMk cId="110821273" sldId="801"/>
            <ac:spMk id="2" creationId="{84B6EFE8-079D-36C7-6485-11A791840640}"/>
          </ac:spMkLst>
        </pc:spChg>
        <pc:spChg chg="del mod">
          <ac:chgData name="Marite Paat" userId="111c93e3-2460-43f2-a221-da52c7d118c4" providerId="ADAL" clId="{954F0BC4-3172-48DD-B8A6-B7D62E54BC00}" dt="2024-08-05T06:44:02.768" v="1159" actId="3680"/>
          <ac:spMkLst>
            <pc:docMk/>
            <pc:sldMk cId="110821273" sldId="801"/>
            <ac:spMk id="3" creationId="{15BAF58B-7801-F56F-B92B-D56C8A0A89D7}"/>
          </ac:spMkLst>
        </pc:spChg>
        <pc:graphicFrameChg chg="add mod ord modGraphic">
          <ac:chgData name="Marite Paat" userId="111c93e3-2460-43f2-a221-da52c7d118c4" providerId="ADAL" clId="{954F0BC4-3172-48DD-B8A6-B7D62E54BC00}" dt="2024-08-05T09:51:19.314" v="1539" actId="20577"/>
          <ac:graphicFrameMkLst>
            <pc:docMk/>
            <pc:sldMk cId="110821273" sldId="801"/>
            <ac:graphicFrameMk id="4" creationId="{94864A93-6468-DFE1-AE40-8CC3124F1F4B}"/>
          </ac:graphicFrameMkLst>
        </pc:graphicFrameChg>
        <pc:picChg chg="del">
          <ac:chgData name="Marite Paat" userId="111c93e3-2460-43f2-a221-da52c7d118c4" providerId="ADAL" clId="{954F0BC4-3172-48DD-B8A6-B7D62E54BC00}" dt="2024-08-05T06:44:16.435" v="1161" actId="478"/>
          <ac:picMkLst>
            <pc:docMk/>
            <pc:sldMk cId="110821273" sldId="801"/>
            <ac:picMk id="5" creationId="{32521CE2-DFB0-F8AD-9D9B-3EB447D40338}"/>
          </ac:picMkLst>
        </pc:picChg>
      </pc:sldChg>
      <pc:sldChg chg="new del">
        <pc:chgData name="Marite Paat" userId="111c93e3-2460-43f2-a221-da52c7d118c4" providerId="ADAL" clId="{954F0BC4-3172-48DD-B8A6-B7D62E54BC00}" dt="2024-07-31T09:24:51.188" v="688" actId="2696"/>
        <pc:sldMkLst>
          <pc:docMk/>
          <pc:sldMk cId="1121626493" sldId="80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14FC2E-3CC6-915F-C705-5C6071C7B3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D86395-F2AB-50C5-0032-63B4D8F35A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1AEAD-5E13-4855-9D47-BC63A969F65A}" type="datetimeFigureOut">
              <a:rPr lang="et-EE" smtClean="0"/>
              <a:t>05.08.2024</a:t>
            </a:fld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54A0F-1145-37BC-2C23-EB7CCD9080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D724ED-FE8D-BA1C-568F-400C29170F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9A37E-848F-4224-AE05-8E174B40957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747458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387BD-170F-471A-9D43-64ED760B3AB5}" type="datetimeFigureOut">
              <a:rPr lang="et-EE" smtClean="0"/>
              <a:t>05.08.2024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49657-D57F-4CA3-A7A3-EB7E0EAEA3E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778496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49657-D57F-4CA3-A7A3-EB7E0EAEA3EC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2542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49657-D57F-4CA3-A7A3-EB7E0EAEA3EC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82801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49657-D57F-4CA3-A7A3-EB7E0EAEA3EC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6484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49657-D57F-4CA3-A7A3-EB7E0EAEA3EC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94878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Kehtestamine augustis</a:t>
            </a:r>
          </a:p>
        </p:txBody>
      </p:sp>
    </p:spTree>
    <p:extLst>
      <p:ext uri="{BB962C8B-B14F-4D97-AF65-F5344CB8AC3E}">
        <p14:creationId xmlns:p14="http://schemas.microsoft.com/office/powerpoint/2010/main" val="19996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aslaid">
    <p:bg>
      <p:bgPr>
        <a:solidFill>
          <a:srgbClr val="8181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C4A6A2-A028-0F62-7ED3-76609F822B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Lisa pilt vajutades ikoonile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6A07A-84C0-4357-9C43-C12451D49D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9292" y="4741817"/>
            <a:ext cx="6094428" cy="134053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6000" b="0" spc="-10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t-EE" dirty="0"/>
              <a:t>PEALKIRI </a:t>
            </a:r>
            <a:r>
              <a:rPr lang="et-EE" dirty="0" err="1"/>
              <a:t>Calibri</a:t>
            </a:r>
            <a:r>
              <a:rPr lang="et-EE" dirty="0"/>
              <a:t> ALL CAPS, min 54pt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FC467E-4DFF-4313-B4DC-30B389375A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804596" y="6226630"/>
            <a:ext cx="8715885" cy="364670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buNone/>
              <a:defRPr sz="2500" spc="-10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Lisainfo: </a:t>
            </a:r>
            <a:r>
              <a:rPr lang="et-EE" dirty="0" err="1"/>
              <a:t>Esitleja</a:t>
            </a:r>
            <a:r>
              <a:rPr lang="et-EE" dirty="0"/>
              <a:t>, kuupäev, alapealkiri vms</a:t>
            </a:r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B9401B0-4BCE-0459-3005-A1268FD3601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9610103" y="280070"/>
            <a:ext cx="2106000" cy="365194"/>
            <a:chOff x="9520481" y="6165396"/>
            <a:chExt cx="2222573" cy="385409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B48A24E-B198-A765-2FA3-36EC95267675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10036719" y="6200766"/>
              <a:ext cx="1706335" cy="325003"/>
              <a:chOff x="10036719" y="6200766"/>
              <a:chExt cx="1706335" cy="325003"/>
            </a:xfrm>
            <a:solidFill>
              <a:schemeClr val="bg1"/>
            </a:solidFill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A4AEE59-0ACB-4673-042D-3E052FC27BD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596853" y="6207307"/>
                <a:ext cx="54610" cy="314332"/>
              </a:xfrm>
              <a:custGeom>
                <a:avLst/>
                <a:gdLst>
                  <a:gd name="connsiteX0" fmla="*/ 35444 w 71186"/>
                  <a:gd name="connsiteY0" fmla="*/ -97 h 409745"/>
                  <a:gd name="connsiteX1" fmla="*/ -150 w 71186"/>
                  <a:gd name="connsiteY1" fmla="*/ 35497 h 409745"/>
                  <a:gd name="connsiteX2" fmla="*/ -150 w 71186"/>
                  <a:gd name="connsiteY2" fmla="*/ 374054 h 409745"/>
                  <a:gd name="connsiteX3" fmla="*/ 35444 w 71186"/>
                  <a:gd name="connsiteY3" fmla="*/ 409648 h 409745"/>
                  <a:gd name="connsiteX4" fmla="*/ 71037 w 71186"/>
                  <a:gd name="connsiteY4" fmla="*/ 374054 h 409745"/>
                  <a:gd name="connsiteX5" fmla="*/ 71037 w 71186"/>
                  <a:gd name="connsiteY5" fmla="*/ 35497 h 409745"/>
                  <a:gd name="connsiteX6" fmla="*/ 35444 w 71186"/>
                  <a:gd name="connsiteY6" fmla="*/ -97 h 40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186" h="409745">
                    <a:moveTo>
                      <a:pt x="35444" y="-97"/>
                    </a:moveTo>
                    <a:cubicBezTo>
                      <a:pt x="15825" y="-97"/>
                      <a:pt x="-150" y="15837"/>
                      <a:pt x="-150" y="35497"/>
                    </a:cubicBezTo>
                    <a:lnTo>
                      <a:pt x="-150" y="374054"/>
                    </a:lnTo>
                    <a:cubicBezTo>
                      <a:pt x="-150" y="393672"/>
                      <a:pt x="15825" y="409648"/>
                      <a:pt x="35444" y="409648"/>
                    </a:cubicBezTo>
                    <a:cubicBezTo>
                      <a:pt x="55062" y="409648"/>
                      <a:pt x="71037" y="393672"/>
                      <a:pt x="71037" y="374054"/>
                    </a:cubicBezTo>
                    <a:lnTo>
                      <a:pt x="71037" y="35497"/>
                    </a:lnTo>
                    <a:cubicBezTo>
                      <a:pt x="71037" y="15837"/>
                      <a:pt x="55062" y="-97"/>
                      <a:pt x="35444" y="-97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C0D1FB93-61AA-9726-5F7A-145681D9E0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715601" y="6207307"/>
                <a:ext cx="194314" cy="308617"/>
              </a:xfrm>
              <a:custGeom>
                <a:avLst/>
                <a:gdLst>
                  <a:gd name="connsiteX0" fmla="*/ 220864 w 253296"/>
                  <a:gd name="connsiteY0" fmla="*/ 341771 h 402295"/>
                  <a:gd name="connsiteX1" fmla="*/ 71038 w 253296"/>
                  <a:gd name="connsiteY1" fmla="*/ 341771 h 402295"/>
                  <a:gd name="connsiteX2" fmla="*/ 71038 w 253296"/>
                  <a:gd name="connsiteY2" fmla="*/ 35497 h 402295"/>
                  <a:gd name="connsiteX3" fmla="*/ 35444 w 253296"/>
                  <a:gd name="connsiteY3" fmla="*/ -97 h 402295"/>
                  <a:gd name="connsiteX4" fmla="*/ -150 w 253296"/>
                  <a:gd name="connsiteY4" fmla="*/ 35497 h 402295"/>
                  <a:gd name="connsiteX5" fmla="*/ -150 w 253296"/>
                  <a:gd name="connsiteY5" fmla="*/ 366604 h 402295"/>
                  <a:gd name="connsiteX6" fmla="*/ 35444 w 253296"/>
                  <a:gd name="connsiteY6" fmla="*/ 402198 h 402295"/>
                  <a:gd name="connsiteX7" fmla="*/ 220864 w 253296"/>
                  <a:gd name="connsiteY7" fmla="*/ 402198 h 402295"/>
                  <a:gd name="connsiteX8" fmla="*/ 253147 w 253296"/>
                  <a:gd name="connsiteY8" fmla="*/ 369915 h 402295"/>
                  <a:gd name="connsiteX9" fmla="*/ 220864 w 253296"/>
                  <a:gd name="connsiteY9" fmla="*/ 337632 h 402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3296" h="402295">
                    <a:moveTo>
                      <a:pt x="220864" y="341771"/>
                    </a:moveTo>
                    <a:lnTo>
                      <a:pt x="71038" y="341771"/>
                    </a:lnTo>
                    <a:lnTo>
                      <a:pt x="71038" y="35497"/>
                    </a:lnTo>
                    <a:cubicBezTo>
                      <a:pt x="71038" y="15837"/>
                      <a:pt x="55062" y="-97"/>
                      <a:pt x="35444" y="-97"/>
                    </a:cubicBezTo>
                    <a:cubicBezTo>
                      <a:pt x="15825" y="-97"/>
                      <a:pt x="-150" y="15837"/>
                      <a:pt x="-150" y="35497"/>
                    </a:cubicBezTo>
                    <a:lnTo>
                      <a:pt x="-150" y="366604"/>
                    </a:lnTo>
                    <a:cubicBezTo>
                      <a:pt x="-150" y="386222"/>
                      <a:pt x="15825" y="402198"/>
                      <a:pt x="35444" y="402198"/>
                    </a:cubicBezTo>
                    <a:lnTo>
                      <a:pt x="220864" y="402198"/>
                    </a:lnTo>
                    <a:cubicBezTo>
                      <a:pt x="238661" y="402198"/>
                      <a:pt x="253147" y="387712"/>
                      <a:pt x="253147" y="369915"/>
                    </a:cubicBezTo>
                    <a:cubicBezTo>
                      <a:pt x="252733" y="352284"/>
                      <a:pt x="238495" y="338046"/>
                      <a:pt x="220864" y="337632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24EFD5D-9763-BAB2-93AE-F42ACCC1ED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951507" y="6207300"/>
                <a:ext cx="54629" cy="318469"/>
              </a:xfrm>
              <a:custGeom>
                <a:avLst/>
                <a:gdLst>
                  <a:gd name="connsiteX0" fmla="*/ 35860 w 71211"/>
                  <a:gd name="connsiteY0" fmla="*/ -87 h 415138"/>
                  <a:gd name="connsiteX1" fmla="*/ 267 w 71211"/>
                  <a:gd name="connsiteY1" fmla="*/ 33835 h 415138"/>
                  <a:gd name="connsiteX2" fmla="*/ 267 w 71211"/>
                  <a:gd name="connsiteY2" fmla="*/ 35507 h 415138"/>
                  <a:gd name="connsiteX3" fmla="*/ 267 w 71211"/>
                  <a:gd name="connsiteY3" fmla="*/ 374064 h 415138"/>
                  <a:gd name="connsiteX4" fmla="*/ 30067 w 71211"/>
                  <a:gd name="connsiteY4" fmla="*/ 414625 h 415138"/>
                  <a:gd name="connsiteX5" fmla="*/ 70626 w 71211"/>
                  <a:gd name="connsiteY5" fmla="*/ 384908 h 415138"/>
                  <a:gd name="connsiteX6" fmla="*/ 70626 w 71211"/>
                  <a:gd name="connsiteY6" fmla="*/ 374064 h 415138"/>
                  <a:gd name="connsiteX7" fmla="*/ 70626 w 71211"/>
                  <a:gd name="connsiteY7" fmla="*/ 35507 h 415138"/>
                  <a:gd name="connsiteX8" fmla="*/ 36689 w 71211"/>
                  <a:gd name="connsiteY8" fmla="*/ -79 h 415138"/>
                  <a:gd name="connsiteX9" fmla="*/ 35860 w 71211"/>
                  <a:gd name="connsiteY9" fmla="*/ -87 h 415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211" h="415138">
                    <a:moveTo>
                      <a:pt x="35860" y="-87"/>
                    </a:moveTo>
                    <a:cubicBezTo>
                      <a:pt x="16657" y="-550"/>
                      <a:pt x="763" y="14639"/>
                      <a:pt x="267" y="33835"/>
                    </a:cubicBezTo>
                    <a:cubicBezTo>
                      <a:pt x="267" y="34389"/>
                      <a:pt x="267" y="34952"/>
                      <a:pt x="267" y="35507"/>
                    </a:cubicBezTo>
                    <a:lnTo>
                      <a:pt x="267" y="374064"/>
                    </a:lnTo>
                    <a:cubicBezTo>
                      <a:pt x="-2714" y="393517"/>
                      <a:pt x="10614" y="411645"/>
                      <a:pt x="30067" y="414625"/>
                    </a:cubicBezTo>
                    <a:cubicBezTo>
                      <a:pt x="49436" y="417605"/>
                      <a:pt x="67647" y="404278"/>
                      <a:pt x="70626" y="384908"/>
                    </a:cubicBezTo>
                    <a:cubicBezTo>
                      <a:pt x="71206" y="381266"/>
                      <a:pt x="71206" y="377624"/>
                      <a:pt x="70626" y="374064"/>
                    </a:cubicBezTo>
                    <a:lnTo>
                      <a:pt x="70626" y="35507"/>
                    </a:lnTo>
                    <a:cubicBezTo>
                      <a:pt x="71124" y="16311"/>
                      <a:pt x="55893" y="377"/>
                      <a:pt x="36689" y="-79"/>
                    </a:cubicBezTo>
                    <a:cubicBezTo>
                      <a:pt x="36440" y="-87"/>
                      <a:pt x="36109" y="-87"/>
                      <a:pt x="35860" y="-87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FD1797D-56D2-1AB2-C5DB-096C43F0C2F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175697" y="6207307"/>
                <a:ext cx="112556" cy="314343"/>
              </a:xfrm>
              <a:custGeom>
                <a:avLst/>
                <a:gdLst>
                  <a:gd name="connsiteX0" fmla="*/ 36457 w 146722"/>
                  <a:gd name="connsiteY0" fmla="*/ 409648 h 409760"/>
                  <a:gd name="connsiteX1" fmla="*/ -130 w 146722"/>
                  <a:gd name="connsiteY1" fmla="*/ 375130 h 409760"/>
                  <a:gd name="connsiteX2" fmla="*/ 22385 w 146722"/>
                  <a:gd name="connsiteY2" fmla="*/ 340943 h 409760"/>
                  <a:gd name="connsiteX3" fmla="*/ 75362 w 146722"/>
                  <a:gd name="connsiteY3" fmla="*/ 258166 h 409760"/>
                  <a:gd name="connsiteX4" fmla="*/ 75362 w 146722"/>
                  <a:gd name="connsiteY4" fmla="*/ 35497 h 409760"/>
                  <a:gd name="connsiteX5" fmla="*/ 110956 w 146722"/>
                  <a:gd name="connsiteY5" fmla="*/ -97 h 409760"/>
                  <a:gd name="connsiteX6" fmla="*/ 146550 w 146722"/>
                  <a:gd name="connsiteY6" fmla="*/ 35497 h 409760"/>
                  <a:gd name="connsiteX7" fmla="*/ 146550 w 146722"/>
                  <a:gd name="connsiteY7" fmla="*/ 259822 h 409760"/>
                  <a:gd name="connsiteX8" fmla="*/ 49700 w 146722"/>
                  <a:gd name="connsiteY8" fmla="*/ 407165 h 409760"/>
                  <a:gd name="connsiteX9" fmla="*/ 36457 w 146722"/>
                  <a:gd name="connsiteY9" fmla="*/ 407165 h 40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722" h="409760">
                    <a:moveTo>
                      <a:pt x="36457" y="409648"/>
                    </a:moveTo>
                    <a:cubicBezTo>
                      <a:pt x="16839" y="410228"/>
                      <a:pt x="449" y="394748"/>
                      <a:pt x="-130" y="375130"/>
                    </a:cubicBezTo>
                    <a:cubicBezTo>
                      <a:pt x="-627" y="360147"/>
                      <a:pt x="8395" y="346406"/>
                      <a:pt x="22385" y="340943"/>
                    </a:cubicBezTo>
                    <a:cubicBezTo>
                      <a:pt x="56323" y="327947"/>
                      <a:pt x="77762" y="294423"/>
                      <a:pt x="75362" y="258166"/>
                    </a:cubicBezTo>
                    <a:lnTo>
                      <a:pt x="75362" y="35497"/>
                    </a:lnTo>
                    <a:cubicBezTo>
                      <a:pt x="75362" y="15837"/>
                      <a:pt x="91338" y="-97"/>
                      <a:pt x="110956" y="-97"/>
                    </a:cubicBezTo>
                    <a:cubicBezTo>
                      <a:pt x="130574" y="-97"/>
                      <a:pt x="146550" y="15837"/>
                      <a:pt x="146550" y="35497"/>
                    </a:cubicBezTo>
                    <a:lnTo>
                      <a:pt x="146550" y="259822"/>
                    </a:lnTo>
                    <a:cubicBezTo>
                      <a:pt x="147627" y="324222"/>
                      <a:pt x="109218" y="382663"/>
                      <a:pt x="49700" y="407165"/>
                    </a:cubicBezTo>
                    <a:cubicBezTo>
                      <a:pt x="45314" y="407993"/>
                      <a:pt x="40844" y="407993"/>
                      <a:pt x="36457" y="407165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4A567D04-2B40-A967-F1A6-D2EE3F5B33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036719" y="6207307"/>
                <a:ext cx="110543" cy="314967"/>
              </a:xfrm>
              <a:custGeom>
                <a:avLst/>
                <a:gdLst>
                  <a:gd name="connsiteX0" fmla="*/ 111666 w 144098"/>
                  <a:gd name="connsiteY0" fmla="*/ 408820 h 410573"/>
                  <a:gd name="connsiteX1" fmla="*/ 97593 w 144098"/>
                  <a:gd name="connsiteY1" fmla="*/ 408820 h 410573"/>
                  <a:gd name="connsiteX2" fmla="*/ -83 w 144098"/>
                  <a:gd name="connsiteY2" fmla="*/ 259822 h 410573"/>
                  <a:gd name="connsiteX3" fmla="*/ -83 w 144098"/>
                  <a:gd name="connsiteY3" fmla="*/ 35497 h 410573"/>
                  <a:gd name="connsiteX4" fmla="*/ 35510 w 144098"/>
                  <a:gd name="connsiteY4" fmla="*/ -97 h 410573"/>
                  <a:gd name="connsiteX5" fmla="*/ 71105 w 144098"/>
                  <a:gd name="connsiteY5" fmla="*/ 35497 h 410573"/>
                  <a:gd name="connsiteX6" fmla="*/ 71105 w 144098"/>
                  <a:gd name="connsiteY6" fmla="*/ 259822 h 410573"/>
                  <a:gd name="connsiteX7" fmla="*/ 122426 w 144098"/>
                  <a:gd name="connsiteY7" fmla="*/ 342599 h 410573"/>
                  <a:gd name="connsiteX8" fmla="*/ 141466 w 144098"/>
                  <a:gd name="connsiteY8" fmla="*/ 361637 h 410573"/>
                  <a:gd name="connsiteX9" fmla="*/ 141466 w 144098"/>
                  <a:gd name="connsiteY9" fmla="*/ 388954 h 410573"/>
                  <a:gd name="connsiteX10" fmla="*/ 108354 w 144098"/>
                  <a:gd name="connsiteY10" fmla="*/ 410476 h 410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4098" h="410573">
                    <a:moveTo>
                      <a:pt x="111666" y="408820"/>
                    </a:moveTo>
                    <a:cubicBezTo>
                      <a:pt x="107031" y="409979"/>
                      <a:pt x="102228" y="409979"/>
                      <a:pt x="97593" y="408820"/>
                    </a:cubicBezTo>
                    <a:cubicBezTo>
                      <a:pt x="37001" y="384566"/>
                      <a:pt x="-1987" y="325050"/>
                      <a:pt x="-83" y="259822"/>
                    </a:cubicBezTo>
                    <a:lnTo>
                      <a:pt x="-83" y="35497"/>
                    </a:lnTo>
                    <a:cubicBezTo>
                      <a:pt x="-83" y="15837"/>
                      <a:pt x="15892" y="-97"/>
                      <a:pt x="35510" y="-97"/>
                    </a:cubicBezTo>
                    <a:cubicBezTo>
                      <a:pt x="55130" y="-97"/>
                      <a:pt x="71105" y="15837"/>
                      <a:pt x="71105" y="35497"/>
                    </a:cubicBezTo>
                    <a:lnTo>
                      <a:pt x="71105" y="259822"/>
                    </a:lnTo>
                    <a:cubicBezTo>
                      <a:pt x="68456" y="295664"/>
                      <a:pt x="89150" y="329023"/>
                      <a:pt x="122426" y="342599"/>
                    </a:cubicBezTo>
                    <a:cubicBezTo>
                      <a:pt x="131366" y="345661"/>
                      <a:pt x="138403" y="352698"/>
                      <a:pt x="141466" y="361637"/>
                    </a:cubicBezTo>
                    <a:cubicBezTo>
                      <a:pt x="144776" y="370412"/>
                      <a:pt x="144776" y="380179"/>
                      <a:pt x="141466" y="388954"/>
                    </a:cubicBezTo>
                    <a:cubicBezTo>
                      <a:pt x="135589" y="402032"/>
                      <a:pt x="122675" y="410393"/>
                      <a:pt x="108354" y="410476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B784DF1-B869-B8CE-DCAA-0EC5F6C204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515719" y="6206034"/>
                <a:ext cx="227335" cy="316876"/>
              </a:xfrm>
              <a:custGeom>
                <a:avLst/>
                <a:gdLst>
                  <a:gd name="connsiteX0" fmla="*/ 167060 w 296341"/>
                  <a:gd name="connsiteY0" fmla="*/ 173739 h 413061"/>
                  <a:gd name="connsiteX1" fmla="*/ 71038 w 296341"/>
                  <a:gd name="connsiteY1" fmla="*/ 110829 h 413061"/>
                  <a:gd name="connsiteX2" fmla="*/ 71038 w 296341"/>
                  <a:gd name="connsiteY2" fmla="*/ 110829 h 413061"/>
                  <a:gd name="connsiteX3" fmla="*/ 136433 w 296341"/>
                  <a:gd name="connsiteY3" fmla="*/ 62818 h 413061"/>
                  <a:gd name="connsiteX4" fmla="*/ 229142 w 296341"/>
                  <a:gd name="connsiteY4" fmla="*/ 93446 h 413061"/>
                  <a:gd name="connsiteX5" fmla="*/ 248181 w 296341"/>
                  <a:gd name="connsiteY5" fmla="*/ 99240 h 413061"/>
                  <a:gd name="connsiteX6" fmla="*/ 281292 w 296341"/>
                  <a:gd name="connsiteY6" fmla="*/ 66130 h 413061"/>
                  <a:gd name="connsiteX7" fmla="*/ 265564 w 296341"/>
                  <a:gd name="connsiteY7" fmla="*/ 37985 h 413061"/>
                  <a:gd name="connsiteX8" fmla="*/ 137260 w 296341"/>
                  <a:gd name="connsiteY8" fmla="*/ 736 h 413061"/>
                  <a:gd name="connsiteX9" fmla="*/ 513 w 296341"/>
                  <a:gd name="connsiteY9" fmla="*/ 109041 h 413061"/>
                  <a:gd name="connsiteX10" fmla="*/ -150 w 296341"/>
                  <a:gd name="connsiteY10" fmla="*/ 117451 h 413061"/>
                  <a:gd name="connsiteX11" fmla="*/ -150 w 296341"/>
                  <a:gd name="connsiteY11" fmla="*/ 117451 h 413061"/>
                  <a:gd name="connsiteX12" fmla="*/ 133949 w 296341"/>
                  <a:gd name="connsiteY12" fmla="*/ 238305 h 413061"/>
                  <a:gd name="connsiteX13" fmla="*/ 225003 w 296341"/>
                  <a:gd name="connsiteY13" fmla="*/ 299560 h 413061"/>
                  <a:gd name="connsiteX14" fmla="*/ 225003 w 296341"/>
                  <a:gd name="connsiteY14" fmla="*/ 299560 h 413061"/>
                  <a:gd name="connsiteX15" fmla="*/ 153815 w 296341"/>
                  <a:gd name="connsiteY15" fmla="*/ 350054 h 413061"/>
                  <a:gd name="connsiteX16" fmla="*/ 87595 w 296341"/>
                  <a:gd name="connsiteY16" fmla="*/ 336809 h 413061"/>
                  <a:gd name="connsiteX17" fmla="*/ 79316 w 296341"/>
                  <a:gd name="connsiteY17" fmla="*/ 336809 h 413061"/>
                  <a:gd name="connsiteX18" fmla="*/ 48689 w 296341"/>
                  <a:gd name="connsiteY18" fmla="*/ 372238 h 413061"/>
                  <a:gd name="connsiteX19" fmla="*/ 61933 w 296341"/>
                  <a:gd name="connsiteY19" fmla="*/ 396409 h 413061"/>
                  <a:gd name="connsiteX20" fmla="*/ 152160 w 296341"/>
                  <a:gd name="connsiteY20" fmla="*/ 412965 h 413061"/>
                  <a:gd name="connsiteX21" fmla="*/ 296191 w 296341"/>
                  <a:gd name="connsiteY21" fmla="*/ 292938 h 413061"/>
                  <a:gd name="connsiteX22" fmla="*/ 296191 w 296341"/>
                  <a:gd name="connsiteY22" fmla="*/ 292938 h 413061"/>
                  <a:gd name="connsiteX23" fmla="*/ 167060 w 296341"/>
                  <a:gd name="connsiteY23" fmla="*/ 174567 h 41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6341" h="413061">
                    <a:moveTo>
                      <a:pt x="167060" y="173739"/>
                    </a:moveTo>
                    <a:cubicBezTo>
                      <a:pt x="89249" y="155529"/>
                      <a:pt x="71038" y="141456"/>
                      <a:pt x="71038" y="110829"/>
                    </a:cubicBezTo>
                    <a:lnTo>
                      <a:pt x="71038" y="110829"/>
                    </a:lnTo>
                    <a:cubicBezTo>
                      <a:pt x="71038" y="84341"/>
                      <a:pt x="95044" y="62818"/>
                      <a:pt x="136433" y="62818"/>
                    </a:cubicBezTo>
                    <a:cubicBezTo>
                      <a:pt x="169708" y="63472"/>
                      <a:pt x="201991" y="74151"/>
                      <a:pt x="229142" y="93446"/>
                    </a:cubicBezTo>
                    <a:cubicBezTo>
                      <a:pt x="234688" y="97444"/>
                      <a:pt x="241393" y="99480"/>
                      <a:pt x="248181" y="99240"/>
                    </a:cubicBezTo>
                    <a:cubicBezTo>
                      <a:pt x="266475" y="99240"/>
                      <a:pt x="281292" y="84415"/>
                      <a:pt x="281292" y="66130"/>
                    </a:cubicBezTo>
                    <a:cubicBezTo>
                      <a:pt x="281789" y="54524"/>
                      <a:pt x="275746" y="43622"/>
                      <a:pt x="265564" y="37985"/>
                    </a:cubicBezTo>
                    <a:cubicBezTo>
                      <a:pt x="227570" y="12780"/>
                      <a:pt x="182787" y="-216"/>
                      <a:pt x="137260" y="736"/>
                    </a:cubicBezTo>
                    <a:cubicBezTo>
                      <a:pt x="69631" y="-7112"/>
                      <a:pt x="8377" y="41379"/>
                      <a:pt x="513" y="109041"/>
                    </a:cubicBezTo>
                    <a:cubicBezTo>
                      <a:pt x="182" y="111839"/>
                      <a:pt x="17" y="114645"/>
                      <a:pt x="-150" y="117451"/>
                    </a:cubicBezTo>
                    <a:lnTo>
                      <a:pt x="-150" y="117451"/>
                    </a:lnTo>
                    <a:cubicBezTo>
                      <a:pt x="-150" y="191950"/>
                      <a:pt x="48689" y="217611"/>
                      <a:pt x="133949" y="238305"/>
                    </a:cubicBezTo>
                    <a:cubicBezTo>
                      <a:pt x="219209" y="259000"/>
                      <a:pt x="225003" y="271416"/>
                      <a:pt x="225003" y="299560"/>
                    </a:cubicBezTo>
                    <a:lnTo>
                      <a:pt x="225003" y="299560"/>
                    </a:lnTo>
                    <a:cubicBezTo>
                      <a:pt x="225003" y="329360"/>
                      <a:pt x="197687" y="350054"/>
                      <a:pt x="153815" y="350054"/>
                    </a:cubicBezTo>
                    <a:cubicBezTo>
                      <a:pt x="131052" y="350054"/>
                      <a:pt x="108536" y="345584"/>
                      <a:pt x="87595" y="336809"/>
                    </a:cubicBezTo>
                    <a:lnTo>
                      <a:pt x="79316" y="336809"/>
                    </a:lnTo>
                    <a:cubicBezTo>
                      <a:pt x="61105" y="338134"/>
                      <a:pt x="47364" y="353944"/>
                      <a:pt x="48689" y="372238"/>
                    </a:cubicBezTo>
                    <a:cubicBezTo>
                      <a:pt x="49351" y="381840"/>
                      <a:pt x="54236" y="390697"/>
                      <a:pt x="61933" y="396409"/>
                    </a:cubicBezTo>
                    <a:cubicBezTo>
                      <a:pt x="90740" y="407336"/>
                      <a:pt x="121367" y="412881"/>
                      <a:pt x="152160" y="412965"/>
                    </a:cubicBezTo>
                    <a:cubicBezTo>
                      <a:pt x="234937" y="412965"/>
                      <a:pt x="296191" y="368265"/>
                      <a:pt x="296191" y="292938"/>
                    </a:cubicBezTo>
                    <a:lnTo>
                      <a:pt x="296191" y="292938"/>
                    </a:lnTo>
                    <a:cubicBezTo>
                      <a:pt x="296191" y="225889"/>
                      <a:pt x="252320" y="195261"/>
                      <a:pt x="167060" y="174567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5573645-A754-3E85-8E6F-65341F8B42A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314271" y="6209848"/>
                <a:ext cx="241306" cy="311156"/>
              </a:xfrm>
              <a:custGeom>
                <a:avLst/>
                <a:gdLst>
                  <a:gd name="connsiteX0" fmla="*/ 284603 w 314552"/>
                  <a:gd name="connsiteY0" fmla="*/ -97 h 405605"/>
                  <a:gd name="connsiteX1" fmla="*/ 36272 w 314552"/>
                  <a:gd name="connsiteY1" fmla="*/ -97 h 405605"/>
                  <a:gd name="connsiteX2" fmla="*/ -150 w 314552"/>
                  <a:gd name="connsiteY2" fmla="*/ 36324 h 405605"/>
                  <a:gd name="connsiteX3" fmla="*/ 36272 w 314552"/>
                  <a:gd name="connsiteY3" fmla="*/ 72746 h 405605"/>
                  <a:gd name="connsiteX4" fmla="*/ 123188 w 314552"/>
                  <a:gd name="connsiteY4" fmla="*/ 72746 h 405605"/>
                  <a:gd name="connsiteX5" fmla="*/ 123188 w 314552"/>
                  <a:gd name="connsiteY5" fmla="*/ 369088 h 405605"/>
                  <a:gd name="connsiteX6" fmla="*/ 157954 w 314552"/>
                  <a:gd name="connsiteY6" fmla="*/ 405509 h 405605"/>
                  <a:gd name="connsiteX7" fmla="*/ 158781 w 314552"/>
                  <a:gd name="connsiteY7" fmla="*/ 405509 h 405605"/>
                  <a:gd name="connsiteX8" fmla="*/ 195204 w 314552"/>
                  <a:gd name="connsiteY8" fmla="*/ 369088 h 405605"/>
                  <a:gd name="connsiteX9" fmla="*/ 195204 w 314552"/>
                  <a:gd name="connsiteY9" fmla="*/ 72746 h 405605"/>
                  <a:gd name="connsiteX10" fmla="*/ 277980 w 314552"/>
                  <a:gd name="connsiteY10" fmla="*/ 72746 h 405605"/>
                  <a:gd name="connsiteX11" fmla="*/ 314402 w 314552"/>
                  <a:gd name="connsiteY11" fmla="*/ 36324 h 405605"/>
                  <a:gd name="connsiteX12" fmla="*/ 277980 w 314552"/>
                  <a:gd name="connsiteY12" fmla="*/ -97 h 405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552" h="405605">
                    <a:moveTo>
                      <a:pt x="284603" y="-97"/>
                    </a:moveTo>
                    <a:lnTo>
                      <a:pt x="36272" y="-97"/>
                    </a:lnTo>
                    <a:cubicBezTo>
                      <a:pt x="16158" y="-97"/>
                      <a:pt x="-150" y="16210"/>
                      <a:pt x="-150" y="36324"/>
                    </a:cubicBezTo>
                    <a:cubicBezTo>
                      <a:pt x="-150" y="56439"/>
                      <a:pt x="16158" y="72746"/>
                      <a:pt x="36272" y="72746"/>
                    </a:cubicBezTo>
                    <a:lnTo>
                      <a:pt x="123188" y="72746"/>
                    </a:lnTo>
                    <a:lnTo>
                      <a:pt x="123188" y="369088"/>
                    </a:lnTo>
                    <a:cubicBezTo>
                      <a:pt x="122692" y="388706"/>
                      <a:pt x="138254" y="405013"/>
                      <a:pt x="157954" y="405509"/>
                    </a:cubicBezTo>
                    <a:cubicBezTo>
                      <a:pt x="158203" y="405509"/>
                      <a:pt x="158534" y="405509"/>
                      <a:pt x="158781" y="405509"/>
                    </a:cubicBezTo>
                    <a:cubicBezTo>
                      <a:pt x="178897" y="405509"/>
                      <a:pt x="195204" y="389202"/>
                      <a:pt x="195204" y="369088"/>
                    </a:cubicBezTo>
                    <a:lnTo>
                      <a:pt x="195204" y="72746"/>
                    </a:lnTo>
                    <a:lnTo>
                      <a:pt x="277980" y="72746"/>
                    </a:lnTo>
                    <a:cubicBezTo>
                      <a:pt x="298096" y="72746"/>
                      <a:pt x="314402" y="56439"/>
                      <a:pt x="314402" y="36324"/>
                    </a:cubicBezTo>
                    <a:cubicBezTo>
                      <a:pt x="314402" y="16210"/>
                      <a:pt x="298096" y="-97"/>
                      <a:pt x="277980" y="-97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A5788B8-3212-DA92-2A6D-D8DBA4D4FB8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035648" y="6209848"/>
                <a:ext cx="246386" cy="315359"/>
              </a:xfrm>
              <a:custGeom>
                <a:avLst/>
                <a:gdLst>
                  <a:gd name="connsiteX0" fmla="*/ 284603 w 321174"/>
                  <a:gd name="connsiteY0" fmla="*/ 72746 h 411084"/>
                  <a:gd name="connsiteX1" fmla="*/ 321025 w 321174"/>
                  <a:gd name="connsiteY1" fmla="*/ 36324 h 411084"/>
                  <a:gd name="connsiteX2" fmla="*/ 284603 w 321174"/>
                  <a:gd name="connsiteY2" fmla="*/ -97 h 411084"/>
                  <a:gd name="connsiteX3" fmla="*/ 36272 w 321174"/>
                  <a:gd name="connsiteY3" fmla="*/ -97 h 411084"/>
                  <a:gd name="connsiteX4" fmla="*/ -150 w 321174"/>
                  <a:gd name="connsiteY4" fmla="*/ 36324 h 411084"/>
                  <a:gd name="connsiteX5" fmla="*/ 36272 w 321174"/>
                  <a:gd name="connsiteY5" fmla="*/ 72746 h 411084"/>
                  <a:gd name="connsiteX6" fmla="*/ 119049 w 321174"/>
                  <a:gd name="connsiteY6" fmla="*/ 72746 h 411084"/>
                  <a:gd name="connsiteX7" fmla="*/ 119049 w 321174"/>
                  <a:gd name="connsiteY7" fmla="*/ 369088 h 411084"/>
                  <a:gd name="connsiteX8" fmla="*/ 149594 w 321174"/>
                  <a:gd name="connsiteY8" fmla="*/ 410559 h 411084"/>
                  <a:gd name="connsiteX9" fmla="*/ 191064 w 321174"/>
                  <a:gd name="connsiteY9" fmla="*/ 380014 h 411084"/>
                  <a:gd name="connsiteX10" fmla="*/ 191064 w 321174"/>
                  <a:gd name="connsiteY10" fmla="*/ 369088 h 411084"/>
                  <a:gd name="connsiteX11" fmla="*/ 191064 w 321174"/>
                  <a:gd name="connsiteY11" fmla="*/ 72746 h 41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1174" h="411084">
                    <a:moveTo>
                      <a:pt x="284603" y="72746"/>
                    </a:moveTo>
                    <a:cubicBezTo>
                      <a:pt x="304717" y="72746"/>
                      <a:pt x="321025" y="56439"/>
                      <a:pt x="321025" y="36324"/>
                    </a:cubicBezTo>
                    <a:cubicBezTo>
                      <a:pt x="321025" y="16210"/>
                      <a:pt x="304717" y="-97"/>
                      <a:pt x="284603" y="-97"/>
                    </a:cubicBezTo>
                    <a:lnTo>
                      <a:pt x="36272" y="-97"/>
                    </a:lnTo>
                    <a:cubicBezTo>
                      <a:pt x="16158" y="-97"/>
                      <a:pt x="-150" y="16210"/>
                      <a:pt x="-150" y="36324"/>
                    </a:cubicBezTo>
                    <a:cubicBezTo>
                      <a:pt x="-150" y="56439"/>
                      <a:pt x="16158" y="72746"/>
                      <a:pt x="36272" y="72746"/>
                    </a:cubicBezTo>
                    <a:lnTo>
                      <a:pt x="119049" y="72746"/>
                    </a:lnTo>
                    <a:lnTo>
                      <a:pt x="119049" y="369088"/>
                    </a:lnTo>
                    <a:cubicBezTo>
                      <a:pt x="115986" y="388954"/>
                      <a:pt x="129727" y="407578"/>
                      <a:pt x="149594" y="410559"/>
                    </a:cubicBezTo>
                    <a:cubicBezTo>
                      <a:pt x="169461" y="413621"/>
                      <a:pt x="188003" y="399963"/>
                      <a:pt x="191064" y="380014"/>
                    </a:cubicBezTo>
                    <a:cubicBezTo>
                      <a:pt x="191644" y="376372"/>
                      <a:pt x="191644" y="372730"/>
                      <a:pt x="191064" y="369088"/>
                    </a:cubicBezTo>
                    <a:lnTo>
                      <a:pt x="191064" y="72746"/>
                    </a:lnTo>
                    <a:close/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1BDB5E3-97B7-BFF3-E930-D73F208C4E6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245470" y="6200766"/>
                <a:ext cx="263665" cy="319397"/>
              </a:xfrm>
              <a:custGeom>
                <a:avLst/>
                <a:gdLst>
                  <a:gd name="connsiteX0" fmla="*/ 213067 w 343698"/>
                  <a:gd name="connsiteY0" fmla="*/ 23330 h 416348"/>
                  <a:gd name="connsiteX1" fmla="*/ 168864 w 343698"/>
                  <a:gd name="connsiteY1" fmla="*/ 1816 h 416348"/>
                  <a:gd name="connsiteX2" fmla="*/ 166712 w 343698"/>
                  <a:gd name="connsiteY2" fmla="*/ 2636 h 416348"/>
                  <a:gd name="connsiteX3" fmla="*/ 145189 w 343698"/>
                  <a:gd name="connsiteY3" fmla="*/ 48991 h 416348"/>
                  <a:gd name="connsiteX4" fmla="*/ 221345 w 343698"/>
                  <a:gd name="connsiteY4" fmla="*/ 249311 h 416348"/>
                  <a:gd name="connsiteX5" fmla="*/ 126979 w 343698"/>
                  <a:gd name="connsiteY5" fmla="*/ 249311 h 416348"/>
                  <a:gd name="connsiteX6" fmla="*/ 152640 w 343698"/>
                  <a:gd name="connsiteY6" fmla="*/ 182262 h 416348"/>
                  <a:gd name="connsiteX7" fmla="*/ 127476 w 343698"/>
                  <a:gd name="connsiteY7" fmla="*/ 137339 h 416348"/>
                  <a:gd name="connsiteX8" fmla="*/ 84762 w 343698"/>
                  <a:gd name="connsiteY8" fmla="*/ 156601 h 416348"/>
                  <a:gd name="connsiteX9" fmla="*/ 1986 w 343698"/>
                  <a:gd name="connsiteY9" fmla="*/ 369338 h 416348"/>
                  <a:gd name="connsiteX10" fmla="*/ 23508 w 343698"/>
                  <a:gd name="connsiteY10" fmla="*/ 415692 h 416348"/>
                  <a:gd name="connsiteX11" fmla="*/ 35924 w 343698"/>
                  <a:gd name="connsiteY11" fmla="*/ 415692 h 416348"/>
                  <a:gd name="connsiteX12" fmla="*/ 69863 w 343698"/>
                  <a:gd name="connsiteY12" fmla="*/ 391687 h 416348"/>
                  <a:gd name="connsiteX13" fmla="*/ 97180 w 343698"/>
                  <a:gd name="connsiteY13" fmla="*/ 318844 h 416348"/>
                  <a:gd name="connsiteX14" fmla="*/ 245350 w 343698"/>
                  <a:gd name="connsiteY14" fmla="*/ 318844 h 416348"/>
                  <a:gd name="connsiteX15" fmla="*/ 273494 w 343698"/>
                  <a:gd name="connsiteY15" fmla="*/ 391687 h 416348"/>
                  <a:gd name="connsiteX16" fmla="*/ 307432 w 343698"/>
                  <a:gd name="connsiteY16" fmla="*/ 415692 h 416348"/>
                  <a:gd name="connsiteX17" fmla="*/ 319848 w 343698"/>
                  <a:gd name="connsiteY17" fmla="*/ 415692 h 416348"/>
                  <a:gd name="connsiteX18" fmla="*/ 341371 w 343698"/>
                  <a:gd name="connsiteY18" fmla="*/ 368510 h 41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3698" h="416348">
                    <a:moveTo>
                      <a:pt x="213067" y="23330"/>
                    </a:moveTo>
                    <a:cubicBezTo>
                      <a:pt x="206775" y="5178"/>
                      <a:pt x="186992" y="-4450"/>
                      <a:pt x="168864" y="1816"/>
                    </a:cubicBezTo>
                    <a:cubicBezTo>
                      <a:pt x="168119" y="2065"/>
                      <a:pt x="167457" y="2338"/>
                      <a:pt x="166712" y="2636"/>
                    </a:cubicBezTo>
                    <a:cubicBezTo>
                      <a:pt x="148087" y="9614"/>
                      <a:pt x="138485" y="30258"/>
                      <a:pt x="145189" y="48991"/>
                    </a:cubicBezTo>
                    <a:lnTo>
                      <a:pt x="221345" y="249311"/>
                    </a:lnTo>
                    <a:lnTo>
                      <a:pt x="126979" y="249311"/>
                    </a:lnTo>
                    <a:lnTo>
                      <a:pt x="152640" y="182262"/>
                    </a:lnTo>
                    <a:cubicBezTo>
                      <a:pt x="158103" y="162900"/>
                      <a:pt x="146763" y="142786"/>
                      <a:pt x="127476" y="137339"/>
                    </a:cubicBezTo>
                    <a:cubicBezTo>
                      <a:pt x="110423" y="132562"/>
                      <a:pt x="92461" y="140683"/>
                      <a:pt x="84762" y="156601"/>
                    </a:cubicBezTo>
                    <a:lnTo>
                      <a:pt x="1986" y="369338"/>
                    </a:lnTo>
                    <a:cubicBezTo>
                      <a:pt x="-4719" y="388045"/>
                      <a:pt x="4883" y="408739"/>
                      <a:pt x="23508" y="415692"/>
                    </a:cubicBezTo>
                    <a:cubicBezTo>
                      <a:pt x="27646" y="416438"/>
                      <a:pt x="31785" y="416438"/>
                      <a:pt x="35924" y="415692"/>
                    </a:cubicBezTo>
                    <a:cubicBezTo>
                      <a:pt x="51156" y="415527"/>
                      <a:pt x="64648" y="406008"/>
                      <a:pt x="69863" y="391687"/>
                    </a:cubicBezTo>
                    <a:lnTo>
                      <a:pt x="97180" y="318844"/>
                    </a:lnTo>
                    <a:lnTo>
                      <a:pt x="245350" y="318844"/>
                    </a:lnTo>
                    <a:lnTo>
                      <a:pt x="273494" y="391687"/>
                    </a:lnTo>
                    <a:cubicBezTo>
                      <a:pt x="278460" y="406173"/>
                      <a:pt x="292119" y="415775"/>
                      <a:pt x="307432" y="415692"/>
                    </a:cubicBezTo>
                    <a:cubicBezTo>
                      <a:pt x="311571" y="416438"/>
                      <a:pt x="315711" y="416438"/>
                      <a:pt x="319848" y="415692"/>
                    </a:cubicBezTo>
                    <a:cubicBezTo>
                      <a:pt x="338557" y="408326"/>
                      <a:pt x="348159" y="387465"/>
                      <a:pt x="341371" y="368510"/>
                    </a:cubicBezTo>
                    <a:close/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AACBE8E-A71C-B3E9-41B0-2C8CDA66A3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81798" y="6182046"/>
              <a:ext cx="237940" cy="223386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569F47D-3EE9-FBC5-6C49-7A8E884AA26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20481" y="6165396"/>
              <a:ext cx="172746" cy="310824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21D21C3-79D8-C4BB-361D-390FDDD2C4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33004" y="6251758"/>
              <a:ext cx="105944" cy="210190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9F5BAF4-D900-AD3C-1E3D-0EE8848E737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79893" y="6297479"/>
              <a:ext cx="81916" cy="12001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9E9782C-CE42-4E07-00E1-437116B12E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96070" y="6413052"/>
              <a:ext cx="301631" cy="137753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873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i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C7C9261-AACF-7FE8-6A78-340853FAAD65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9610055" y="269716"/>
            <a:ext cx="2105981" cy="365194"/>
            <a:chOff x="7353133" y="5416457"/>
            <a:chExt cx="2897218" cy="50239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BD058CC-8927-B796-5F5A-C80EDD58D1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56230" y="5471090"/>
              <a:ext cx="71186" cy="409745"/>
            </a:xfrm>
            <a:custGeom>
              <a:avLst/>
              <a:gdLst>
                <a:gd name="connsiteX0" fmla="*/ 35444 w 71186"/>
                <a:gd name="connsiteY0" fmla="*/ -97 h 409745"/>
                <a:gd name="connsiteX1" fmla="*/ -150 w 71186"/>
                <a:gd name="connsiteY1" fmla="*/ 35497 h 409745"/>
                <a:gd name="connsiteX2" fmla="*/ -150 w 71186"/>
                <a:gd name="connsiteY2" fmla="*/ 374054 h 409745"/>
                <a:gd name="connsiteX3" fmla="*/ 35444 w 71186"/>
                <a:gd name="connsiteY3" fmla="*/ 409648 h 409745"/>
                <a:gd name="connsiteX4" fmla="*/ 71037 w 71186"/>
                <a:gd name="connsiteY4" fmla="*/ 374054 h 409745"/>
                <a:gd name="connsiteX5" fmla="*/ 71037 w 71186"/>
                <a:gd name="connsiteY5" fmla="*/ 35497 h 409745"/>
                <a:gd name="connsiteX6" fmla="*/ 35444 w 71186"/>
                <a:gd name="connsiteY6" fmla="*/ -97 h 4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6" h="409745">
                  <a:moveTo>
                    <a:pt x="35444" y="-97"/>
                  </a:moveTo>
                  <a:cubicBezTo>
                    <a:pt x="15825" y="-97"/>
                    <a:pt x="-150" y="15837"/>
                    <a:pt x="-150" y="35497"/>
                  </a:cubicBezTo>
                  <a:lnTo>
                    <a:pt x="-150" y="374054"/>
                  </a:lnTo>
                  <a:cubicBezTo>
                    <a:pt x="-150" y="393672"/>
                    <a:pt x="15825" y="409648"/>
                    <a:pt x="35444" y="409648"/>
                  </a:cubicBezTo>
                  <a:cubicBezTo>
                    <a:pt x="55062" y="409648"/>
                    <a:pt x="71037" y="393672"/>
                    <a:pt x="71037" y="374054"/>
                  </a:cubicBezTo>
                  <a:lnTo>
                    <a:pt x="71037" y="35497"/>
                  </a:lnTo>
                  <a:cubicBezTo>
                    <a:pt x="71037" y="15837"/>
                    <a:pt x="55062" y="-97"/>
                    <a:pt x="35444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6DDA58-397A-4522-08E7-61215EFA28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1023" y="5471090"/>
              <a:ext cx="253296" cy="402295"/>
            </a:xfrm>
            <a:custGeom>
              <a:avLst/>
              <a:gdLst>
                <a:gd name="connsiteX0" fmla="*/ 220864 w 253296"/>
                <a:gd name="connsiteY0" fmla="*/ 341771 h 402295"/>
                <a:gd name="connsiteX1" fmla="*/ 71038 w 253296"/>
                <a:gd name="connsiteY1" fmla="*/ 341771 h 402295"/>
                <a:gd name="connsiteX2" fmla="*/ 71038 w 253296"/>
                <a:gd name="connsiteY2" fmla="*/ 35497 h 402295"/>
                <a:gd name="connsiteX3" fmla="*/ 35444 w 253296"/>
                <a:gd name="connsiteY3" fmla="*/ -97 h 402295"/>
                <a:gd name="connsiteX4" fmla="*/ -150 w 253296"/>
                <a:gd name="connsiteY4" fmla="*/ 35497 h 402295"/>
                <a:gd name="connsiteX5" fmla="*/ -150 w 253296"/>
                <a:gd name="connsiteY5" fmla="*/ 366604 h 402295"/>
                <a:gd name="connsiteX6" fmla="*/ 35444 w 253296"/>
                <a:gd name="connsiteY6" fmla="*/ 402198 h 402295"/>
                <a:gd name="connsiteX7" fmla="*/ 220864 w 253296"/>
                <a:gd name="connsiteY7" fmla="*/ 402198 h 402295"/>
                <a:gd name="connsiteX8" fmla="*/ 253147 w 253296"/>
                <a:gd name="connsiteY8" fmla="*/ 369915 h 402295"/>
                <a:gd name="connsiteX9" fmla="*/ 220864 w 253296"/>
                <a:gd name="connsiteY9" fmla="*/ 337632 h 40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6" h="402295">
                  <a:moveTo>
                    <a:pt x="220864" y="341771"/>
                  </a:moveTo>
                  <a:lnTo>
                    <a:pt x="71038" y="341771"/>
                  </a:lnTo>
                  <a:lnTo>
                    <a:pt x="71038" y="35497"/>
                  </a:lnTo>
                  <a:cubicBezTo>
                    <a:pt x="71038" y="15837"/>
                    <a:pt x="55062" y="-97"/>
                    <a:pt x="35444" y="-97"/>
                  </a:cubicBezTo>
                  <a:cubicBezTo>
                    <a:pt x="15825" y="-97"/>
                    <a:pt x="-150" y="15837"/>
                    <a:pt x="-150" y="35497"/>
                  </a:cubicBezTo>
                  <a:lnTo>
                    <a:pt x="-150" y="366604"/>
                  </a:lnTo>
                  <a:cubicBezTo>
                    <a:pt x="-150" y="386222"/>
                    <a:pt x="15825" y="402198"/>
                    <a:pt x="35444" y="402198"/>
                  </a:cubicBezTo>
                  <a:lnTo>
                    <a:pt x="220864" y="402198"/>
                  </a:lnTo>
                  <a:cubicBezTo>
                    <a:pt x="238661" y="402198"/>
                    <a:pt x="253147" y="387712"/>
                    <a:pt x="253147" y="369915"/>
                  </a:cubicBezTo>
                  <a:cubicBezTo>
                    <a:pt x="252733" y="352284"/>
                    <a:pt x="238495" y="338046"/>
                    <a:pt x="220864" y="337632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64CE16D-5DCE-C635-E442-732DC2CCF6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18536" y="5471080"/>
              <a:ext cx="71211" cy="415138"/>
            </a:xfrm>
            <a:custGeom>
              <a:avLst/>
              <a:gdLst>
                <a:gd name="connsiteX0" fmla="*/ 35860 w 71211"/>
                <a:gd name="connsiteY0" fmla="*/ -87 h 415138"/>
                <a:gd name="connsiteX1" fmla="*/ 267 w 71211"/>
                <a:gd name="connsiteY1" fmla="*/ 33835 h 415138"/>
                <a:gd name="connsiteX2" fmla="*/ 267 w 71211"/>
                <a:gd name="connsiteY2" fmla="*/ 35507 h 415138"/>
                <a:gd name="connsiteX3" fmla="*/ 267 w 71211"/>
                <a:gd name="connsiteY3" fmla="*/ 374064 h 415138"/>
                <a:gd name="connsiteX4" fmla="*/ 30067 w 71211"/>
                <a:gd name="connsiteY4" fmla="*/ 414625 h 415138"/>
                <a:gd name="connsiteX5" fmla="*/ 70626 w 71211"/>
                <a:gd name="connsiteY5" fmla="*/ 384908 h 415138"/>
                <a:gd name="connsiteX6" fmla="*/ 70626 w 71211"/>
                <a:gd name="connsiteY6" fmla="*/ 374064 h 415138"/>
                <a:gd name="connsiteX7" fmla="*/ 70626 w 71211"/>
                <a:gd name="connsiteY7" fmla="*/ 35507 h 415138"/>
                <a:gd name="connsiteX8" fmla="*/ 36689 w 71211"/>
                <a:gd name="connsiteY8" fmla="*/ -79 h 415138"/>
                <a:gd name="connsiteX9" fmla="*/ 35860 w 71211"/>
                <a:gd name="connsiteY9" fmla="*/ -87 h 41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11" h="415138">
                  <a:moveTo>
                    <a:pt x="35860" y="-87"/>
                  </a:moveTo>
                  <a:cubicBezTo>
                    <a:pt x="16657" y="-550"/>
                    <a:pt x="763" y="14639"/>
                    <a:pt x="267" y="33835"/>
                  </a:cubicBezTo>
                  <a:cubicBezTo>
                    <a:pt x="267" y="34389"/>
                    <a:pt x="267" y="34952"/>
                    <a:pt x="267" y="35507"/>
                  </a:cubicBezTo>
                  <a:lnTo>
                    <a:pt x="267" y="374064"/>
                  </a:lnTo>
                  <a:cubicBezTo>
                    <a:pt x="-2714" y="393517"/>
                    <a:pt x="10614" y="411645"/>
                    <a:pt x="30067" y="414625"/>
                  </a:cubicBezTo>
                  <a:cubicBezTo>
                    <a:pt x="49436" y="417605"/>
                    <a:pt x="67647" y="404278"/>
                    <a:pt x="70626" y="384908"/>
                  </a:cubicBezTo>
                  <a:cubicBezTo>
                    <a:pt x="71206" y="381266"/>
                    <a:pt x="71206" y="377624"/>
                    <a:pt x="70626" y="374064"/>
                  </a:cubicBezTo>
                  <a:lnTo>
                    <a:pt x="70626" y="35507"/>
                  </a:lnTo>
                  <a:cubicBezTo>
                    <a:pt x="71124" y="16311"/>
                    <a:pt x="55893" y="377"/>
                    <a:pt x="36689" y="-79"/>
                  </a:cubicBezTo>
                  <a:cubicBezTo>
                    <a:pt x="36440" y="-87"/>
                    <a:pt x="36109" y="-87"/>
                    <a:pt x="35860" y="-8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F0AA9EA-B3A1-3940-2FE4-690D869485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7235" y="5471090"/>
              <a:ext cx="146722" cy="409760"/>
            </a:xfrm>
            <a:custGeom>
              <a:avLst/>
              <a:gdLst>
                <a:gd name="connsiteX0" fmla="*/ 36457 w 146722"/>
                <a:gd name="connsiteY0" fmla="*/ 409648 h 409760"/>
                <a:gd name="connsiteX1" fmla="*/ -130 w 146722"/>
                <a:gd name="connsiteY1" fmla="*/ 375130 h 409760"/>
                <a:gd name="connsiteX2" fmla="*/ 22385 w 146722"/>
                <a:gd name="connsiteY2" fmla="*/ 340943 h 409760"/>
                <a:gd name="connsiteX3" fmla="*/ 75362 w 146722"/>
                <a:gd name="connsiteY3" fmla="*/ 258166 h 409760"/>
                <a:gd name="connsiteX4" fmla="*/ 75362 w 146722"/>
                <a:gd name="connsiteY4" fmla="*/ 35497 h 409760"/>
                <a:gd name="connsiteX5" fmla="*/ 110956 w 146722"/>
                <a:gd name="connsiteY5" fmla="*/ -97 h 409760"/>
                <a:gd name="connsiteX6" fmla="*/ 146550 w 146722"/>
                <a:gd name="connsiteY6" fmla="*/ 35497 h 409760"/>
                <a:gd name="connsiteX7" fmla="*/ 146550 w 146722"/>
                <a:gd name="connsiteY7" fmla="*/ 259822 h 409760"/>
                <a:gd name="connsiteX8" fmla="*/ 49700 w 146722"/>
                <a:gd name="connsiteY8" fmla="*/ 407165 h 409760"/>
                <a:gd name="connsiteX9" fmla="*/ 36457 w 146722"/>
                <a:gd name="connsiteY9" fmla="*/ 407165 h 40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22" h="409760">
                  <a:moveTo>
                    <a:pt x="36457" y="409648"/>
                  </a:moveTo>
                  <a:cubicBezTo>
                    <a:pt x="16839" y="410228"/>
                    <a:pt x="449" y="394748"/>
                    <a:pt x="-130" y="375130"/>
                  </a:cubicBezTo>
                  <a:cubicBezTo>
                    <a:pt x="-627" y="360147"/>
                    <a:pt x="8395" y="346406"/>
                    <a:pt x="22385" y="340943"/>
                  </a:cubicBezTo>
                  <a:cubicBezTo>
                    <a:pt x="56323" y="327947"/>
                    <a:pt x="77762" y="294423"/>
                    <a:pt x="75362" y="258166"/>
                  </a:cubicBezTo>
                  <a:lnTo>
                    <a:pt x="75362" y="35497"/>
                  </a:lnTo>
                  <a:cubicBezTo>
                    <a:pt x="75362" y="15837"/>
                    <a:pt x="91338" y="-97"/>
                    <a:pt x="110956" y="-97"/>
                  </a:cubicBezTo>
                  <a:cubicBezTo>
                    <a:pt x="130574" y="-97"/>
                    <a:pt x="146550" y="15837"/>
                    <a:pt x="146550" y="35497"/>
                  </a:cubicBezTo>
                  <a:lnTo>
                    <a:pt x="146550" y="259822"/>
                  </a:lnTo>
                  <a:cubicBezTo>
                    <a:pt x="147627" y="324222"/>
                    <a:pt x="109218" y="382663"/>
                    <a:pt x="49700" y="407165"/>
                  </a:cubicBezTo>
                  <a:cubicBezTo>
                    <a:pt x="45314" y="407993"/>
                    <a:pt x="40844" y="407993"/>
                    <a:pt x="36457" y="407165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FA5AA4-AC0B-CBF0-8081-073387C4E2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26071" y="5471090"/>
              <a:ext cx="144098" cy="410573"/>
            </a:xfrm>
            <a:custGeom>
              <a:avLst/>
              <a:gdLst>
                <a:gd name="connsiteX0" fmla="*/ 111666 w 144098"/>
                <a:gd name="connsiteY0" fmla="*/ 408820 h 410573"/>
                <a:gd name="connsiteX1" fmla="*/ 97593 w 144098"/>
                <a:gd name="connsiteY1" fmla="*/ 408820 h 410573"/>
                <a:gd name="connsiteX2" fmla="*/ -83 w 144098"/>
                <a:gd name="connsiteY2" fmla="*/ 259822 h 410573"/>
                <a:gd name="connsiteX3" fmla="*/ -83 w 144098"/>
                <a:gd name="connsiteY3" fmla="*/ 35497 h 410573"/>
                <a:gd name="connsiteX4" fmla="*/ 35510 w 144098"/>
                <a:gd name="connsiteY4" fmla="*/ -97 h 410573"/>
                <a:gd name="connsiteX5" fmla="*/ 71105 w 144098"/>
                <a:gd name="connsiteY5" fmla="*/ 35497 h 410573"/>
                <a:gd name="connsiteX6" fmla="*/ 71105 w 144098"/>
                <a:gd name="connsiteY6" fmla="*/ 259822 h 410573"/>
                <a:gd name="connsiteX7" fmla="*/ 122426 w 144098"/>
                <a:gd name="connsiteY7" fmla="*/ 342599 h 410573"/>
                <a:gd name="connsiteX8" fmla="*/ 141466 w 144098"/>
                <a:gd name="connsiteY8" fmla="*/ 361637 h 410573"/>
                <a:gd name="connsiteX9" fmla="*/ 141466 w 144098"/>
                <a:gd name="connsiteY9" fmla="*/ 388954 h 410573"/>
                <a:gd name="connsiteX10" fmla="*/ 108354 w 144098"/>
                <a:gd name="connsiteY10" fmla="*/ 410476 h 41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98" h="410573">
                  <a:moveTo>
                    <a:pt x="111666" y="408820"/>
                  </a:moveTo>
                  <a:cubicBezTo>
                    <a:pt x="107031" y="409979"/>
                    <a:pt x="102228" y="409979"/>
                    <a:pt x="97593" y="408820"/>
                  </a:cubicBezTo>
                  <a:cubicBezTo>
                    <a:pt x="37001" y="384566"/>
                    <a:pt x="-1987" y="325050"/>
                    <a:pt x="-83" y="259822"/>
                  </a:cubicBezTo>
                  <a:lnTo>
                    <a:pt x="-83" y="35497"/>
                  </a:lnTo>
                  <a:cubicBezTo>
                    <a:pt x="-83" y="15837"/>
                    <a:pt x="15892" y="-97"/>
                    <a:pt x="35510" y="-97"/>
                  </a:cubicBezTo>
                  <a:cubicBezTo>
                    <a:pt x="55130" y="-97"/>
                    <a:pt x="71105" y="15837"/>
                    <a:pt x="71105" y="35497"/>
                  </a:cubicBezTo>
                  <a:lnTo>
                    <a:pt x="71105" y="259822"/>
                  </a:lnTo>
                  <a:cubicBezTo>
                    <a:pt x="68456" y="295664"/>
                    <a:pt x="89150" y="329023"/>
                    <a:pt x="122426" y="342599"/>
                  </a:cubicBezTo>
                  <a:cubicBezTo>
                    <a:pt x="131366" y="345661"/>
                    <a:pt x="138403" y="352698"/>
                    <a:pt x="141466" y="361637"/>
                  </a:cubicBezTo>
                  <a:cubicBezTo>
                    <a:pt x="144776" y="370412"/>
                    <a:pt x="144776" y="380179"/>
                    <a:pt x="141466" y="388954"/>
                  </a:cubicBezTo>
                  <a:cubicBezTo>
                    <a:pt x="135589" y="402032"/>
                    <a:pt x="122675" y="410393"/>
                    <a:pt x="108354" y="410476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4106A4C-D525-3924-1EF6-6FF830E9C7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4010" y="5469430"/>
              <a:ext cx="296341" cy="413061"/>
            </a:xfrm>
            <a:custGeom>
              <a:avLst/>
              <a:gdLst>
                <a:gd name="connsiteX0" fmla="*/ 167060 w 296341"/>
                <a:gd name="connsiteY0" fmla="*/ 173739 h 413061"/>
                <a:gd name="connsiteX1" fmla="*/ 71038 w 296341"/>
                <a:gd name="connsiteY1" fmla="*/ 110829 h 413061"/>
                <a:gd name="connsiteX2" fmla="*/ 71038 w 296341"/>
                <a:gd name="connsiteY2" fmla="*/ 110829 h 413061"/>
                <a:gd name="connsiteX3" fmla="*/ 136433 w 296341"/>
                <a:gd name="connsiteY3" fmla="*/ 62818 h 413061"/>
                <a:gd name="connsiteX4" fmla="*/ 229142 w 296341"/>
                <a:gd name="connsiteY4" fmla="*/ 93446 h 413061"/>
                <a:gd name="connsiteX5" fmla="*/ 248181 w 296341"/>
                <a:gd name="connsiteY5" fmla="*/ 99240 h 413061"/>
                <a:gd name="connsiteX6" fmla="*/ 281292 w 296341"/>
                <a:gd name="connsiteY6" fmla="*/ 66130 h 413061"/>
                <a:gd name="connsiteX7" fmla="*/ 265564 w 296341"/>
                <a:gd name="connsiteY7" fmla="*/ 37985 h 413061"/>
                <a:gd name="connsiteX8" fmla="*/ 137260 w 296341"/>
                <a:gd name="connsiteY8" fmla="*/ 736 h 413061"/>
                <a:gd name="connsiteX9" fmla="*/ 513 w 296341"/>
                <a:gd name="connsiteY9" fmla="*/ 109041 h 413061"/>
                <a:gd name="connsiteX10" fmla="*/ -150 w 296341"/>
                <a:gd name="connsiteY10" fmla="*/ 117451 h 413061"/>
                <a:gd name="connsiteX11" fmla="*/ -150 w 296341"/>
                <a:gd name="connsiteY11" fmla="*/ 117451 h 413061"/>
                <a:gd name="connsiteX12" fmla="*/ 133949 w 296341"/>
                <a:gd name="connsiteY12" fmla="*/ 238305 h 413061"/>
                <a:gd name="connsiteX13" fmla="*/ 225003 w 296341"/>
                <a:gd name="connsiteY13" fmla="*/ 299560 h 413061"/>
                <a:gd name="connsiteX14" fmla="*/ 225003 w 296341"/>
                <a:gd name="connsiteY14" fmla="*/ 299560 h 413061"/>
                <a:gd name="connsiteX15" fmla="*/ 153815 w 296341"/>
                <a:gd name="connsiteY15" fmla="*/ 350054 h 413061"/>
                <a:gd name="connsiteX16" fmla="*/ 87595 w 296341"/>
                <a:gd name="connsiteY16" fmla="*/ 336809 h 413061"/>
                <a:gd name="connsiteX17" fmla="*/ 79316 w 296341"/>
                <a:gd name="connsiteY17" fmla="*/ 336809 h 413061"/>
                <a:gd name="connsiteX18" fmla="*/ 48689 w 296341"/>
                <a:gd name="connsiteY18" fmla="*/ 372238 h 413061"/>
                <a:gd name="connsiteX19" fmla="*/ 61933 w 296341"/>
                <a:gd name="connsiteY19" fmla="*/ 396409 h 413061"/>
                <a:gd name="connsiteX20" fmla="*/ 152160 w 296341"/>
                <a:gd name="connsiteY20" fmla="*/ 412965 h 413061"/>
                <a:gd name="connsiteX21" fmla="*/ 296191 w 296341"/>
                <a:gd name="connsiteY21" fmla="*/ 292938 h 413061"/>
                <a:gd name="connsiteX22" fmla="*/ 296191 w 296341"/>
                <a:gd name="connsiteY22" fmla="*/ 292938 h 413061"/>
                <a:gd name="connsiteX23" fmla="*/ 167060 w 296341"/>
                <a:gd name="connsiteY23" fmla="*/ 174567 h 4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6341" h="413061">
                  <a:moveTo>
                    <a:pt x="167060" y="173739"/>
                  </a:moveTo>
                  <a:cubicBezTo>
                    <a:pt x="89249" y="155529"/>
                    <a:pt x="71038" y="141456"/>
                    <a:pt x="71038" y="110829"/>
                  </a:cubicBezTo>
                  <a:lnTo>
                    <a:pt x="71038" y="110829"/>
                  </a:lnTo>
                  <a:cubicBezTo>
                    <a:pt x="71038" y="84341"/>
                    <a:pt x="95044" y="62818"/>
                    <a:pt x="136433" y="62818"/>
                  </a:cubicBezTo>
                  <a:cubicBezTo>
                    <a:pt x="169708" y="63472"/>
                    <a:pt x="201991" y="74151"/>
                    <a:pt x="229142" y="93446"/>
                  </a:cubicBezTo>
                  <a:cubicBezTo>
                    <a:pt x="234688" y="97444"/>
                    <a:pt x="241393" y="99480"/>
                    <a:pt x="248181" y="99240"/>
                  </a:cubicBezTo>
                  <a:cubicBezTo>
                    <a:pt x="266475" y="99240"/>
                    <a:pt x="281292" y="84415"/>
                    <a:pt x="281292" y="66130"/>
                  </a:cubicBezTo>
                  <a:cubicBezTo>
                    <a:pt x="281789" y="54524"/>
                    <a:pt x="275746" y="43622"/>
                    <a:pt x="265564" y="37985"/>
                  </a:cubicBezTo>
                  <a:cubicBezTo>
                    <a:pt x="227570" y="12780"/>
                    <a:pt x="182787" y="-216"/>
                    <a:pt x="137260" y="736"/>
                  </a:cubicBezTo>
                  <a:cubicBezTo>
                    <a:pt x="69631" y="-7112"/>
                    <a:pt x="8377" y="41379"/>
                    <a:pt x="513" y="109041"/>
                  </a:cubicBezTo>
                  <a:cubicBezTo>
                    <a:pt x="182" y="111839"/>
                    <a:pt x="17" y="114645"/>
                    <a:pt x="-150" y="117451"/>
                  </a:cubicBezTo>
                  <a:lnTo>
                    <a:pt x="-150" y="117451"/>
                  </a:lnTo>
                  <a:cubicBezTo>
                    <a:pt x="-150" y="191950"/>
                    <a:pt x="48689" y="217611"/>
                    <a:pt x="133949" y="238305"/>
                  </a:cubicBezTo>
                  <a:cubicBezTo>
                    <a:pt x="219209" y="259000"/>
                    <a:pt x="225003" y="271416"/>
                    <a:pt x="225003" y="299560"/>
                  </a:cubicBezTo>
                  <a:lnTo>
                    <a:pt x="225003" y="299560"/>
                  </a:lnTo>
                  <a:cubicBezTo>
                    <a:pt x="225003" y="329360"/>
                    <a:pt x="197687" y="350054"/>
                    <a:pt x="153815" y="350054"/>
                  </a:cubicBezTo>
                  <a:cubicBezTo>
                    <a:pt x="131052" y="350054"/>
                    <a:pt x="108536" y="345584"/>
                    <a:pt x="87595" y="336809"/>
                  </a:cubicBezTo>
                  <a:lnTo>
                    <a:pt x="79316" y="336809"/>
                  </a:lnTo>
                  <a:cubicBezTo>
                    <a:pt x="61105" y="338134"/>
                    <a:pt x="47364" y="353944"/>
                    <a:pt x="48689" y="372238"/>
                  </a:cubicBezTo>
                  <a:cubicBezTo>
                    <a:pt x="49351" y="381840"/>
                    <a:pt x="54236" y="390697"/>
                    <a:pt x="61933" y="396409"/>
                  </a:cubicBezTo>
                  <a:cubicBezTo>
                    <a:pt x="90740" y="407336"/>
                    <a:pt x="121367" y="412881"/>
                    <a:pt x="152160" y="412965"/>
                  </a:cubicBezTo>
                  <a:cubicBezTo>
                    <a:pt x="234937" y="412965"/>
                    <a:pt x="296191" y="368265"/>
                    <a:pt x="296191" y="292938"/>
                  </a:cubicBezTo>
                  <a:lnTo>
                    <a:pt x="296191" y="292938"/>
                  </a:lnTo>
                  <a:cubicBezTo>
                    <a:pt x="296191" y="225889"/>
                    <a:pt x="252320" y="195261"/>
                    <a:pt x="167060" y="17456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274FCF-167E-F13C-790A-531F472FD2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7872" y="5474402"/>
              <a:ext cx="314552" cy="405605"/>
            </a:xfrm>
            <a:custGeom>
              <a:avLst/>
              <a:gdLst>
                <a:gd name="connsiteX0" fmla="*/ 284603 w 314552"/>
                <a:gd name="connsiteY0" fmla="*/ -97 h 405605"/>
                <a:gd name="connsiteX1" fmla="*/ 36272 w 314552"/>
                <a:gd name="connsiteY1" fmla="*/ -97 h 405605"/>
                <a:gd name="connsiteX2" fmla="*/ -150 w 314552"/>
                <a:gd name="connsiteY2" fmla="*/ 36324 h 405605"/>
                <a:gd name="connsiteX3" fmla="*/ 36272 w 314552"/>
                <a:gd name="connsiteY3" fmla="*/ 72746 h 405605"/>
                <a:gd name="connsiteX4" fmla="*/ 123188 w 314552"/>
                <a:gd name="connsiteY4" fmla="*/ 72746 h 405605"/>
                <a:gd name="connsiteX5" fmla="*/ 123188 w 314552"/>
                <a:gd name="connsiteY5" fmla="*/ 369088 h 405605"/>
                <a:gd name="connsiteX6" fmla="*/ 157954 w 314552"/>
                <a:gd name="connsiteY6" fmla="*/ 405509 h 405605"/>
                <a:gd name="connsiteX7" fmla="*/ 158781 w 314552"/>
                <a:gd name="connsiteY7" fmla="*/ 405509 h 405605"/>
                <a:gd name="connsiteX8" fmla="*/ 195204 w 314552"/>
                <a:gd name="connsiteY8" fmla="*/ 369088 h 405605"/>
                <a:gd name="connsiteX9" fmla="*/ 195204 w 314552"/>
                <a:gd name="connsiteY9" fmla="*/ 72746 h 405605"/>
                <a:gd name="connsiteX10" fmla="*/ 277980 w 314552"/>
                <a:gd name="connsiteY10" fmla="*/ 72746 h 405605"/>
                <a:gd name="connsiteX11" fmla="*/ 314402 w 314552"/>
                <a:gd name="connsiteY11" fmla="*/ 36324 h 405605"/>
                <a:gd name="connsiteX12" fmla="*/ 277980 w 314552"/>
                <a:gd name="connsiteY12" fmla="*/ -97 h 40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52" h="405605">
                  <a:moveTo>
                    <a:pt x="284603" y="-97"/>
                  </a:move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23188" y="72746"/>
                  </a:lnTo>
                  <a:lnTo>
                    <a:pt x="123188" y="369088"/>
                  </a:lnTo>
                  <a:cubicBezTo>
                    <a:pt x="122692" y="388706"/>
                    <a:pt x="138254" y="405013"/>
                    <a:pt x="157954" y="405509"/>
                  </a:cubicBezTo>
                  <a:cubicBezTo>
                    <a:pt x="158203" y="405509"/>
                    <a:pt x="158534" y="405509"/>
                    <a:pt x="158781" y="405509"/>
                  </a:cubicBezTo>
                  <a:cubicBezTo>
                    <a:pt x="178897" y="405509"/>
                    <a:pt x="195204" y="389202"/>
                    <a:pt x="195204" y="369088"/>
                  </a:cubicBezTo>
                  <a:lnTo>
                    <a:pt x="195204" y="72746"/>
                  </a:lnTo>
                  <a:lnTo>
                    <a:pt x="277980" y="72746"/>
                  </a:lnTo>
                  <a:cubicBezTo>
                    <a:pt x="298096" y="72746"/>
                    <a:pt x="314402" y="56439"/>
                    <a:pt x="314402" y="36324"/>
                  </a:cubicBezTo>
                  <a:cubicBezTo>
                    <a:pt x="314402" y="16210"/>
                    <a:pt x="298096" y="-97"/>
                    <a:pt x="277980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A0D95-0F15-4B1C-5531-D657B463A6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8217" y="5474402"/>
              <a:ext cx="321174" cy="411084"/>
            </a:xfrm>
            <a:custGeom>
              <a:avLst/>
              <a:gdLst>
                <a:gd name="connsiteX0" fmla="*/ 284603 w 321174"/>
                <a:gd name="connsiteY0" fmla="*/ 72746 h 411084"/>
                <a:gd name="connsiteX1" fmla="*/ 321025 w 321174"/>
                <a:gd name="connsiteY1" fmla="*/ 36324 h 411084"/>
                <a:gd name="connsiteX2" fmla="*/ 284603 w 321174"/>
                <a:gd name="connsiteY2" fmla="*/ -97 h 411084"/>
                <a:gd name="connsiteX3" fmla="*/ 36272 w 321174"/>
                <a:gd name="connsiteY3" fmla="*/ -97 h 411084"/>
                <a:gd name="connsiteX4" fmla="*/ -150 w 321174"/>
                <a:gd name="connsiteY4" fmla="*/ 36324 h 411084"/>
                <a:gd name="connsiteX5" fmla="*/ 36272 w 321174"/>
                <a:gd name="connsiteY5" fmla="*/ 72746 h 411084"/>
                <a:gd name="connsiteX6" fmla="*/ 119049 w 321174"/>
                <a:gd name="connsiteY6" fmla="*/ 72746 h 411084"/>
                <a:gd name="connsiteX7" fmla="*/ 119049 w 321174"/>
                <a:gd name="connsiteY7" fmla="*/ 369088 h 411084"/>
                <a:gd name="connsiteX8" fmla="*/ 149594 w 321174"/>
                <a:gd name="connsiteY8" fmla="*/ 410559 h 411084"/>
                <a:gd name="connsiteX9" fmla="*/ 191064 w 321174"/>
                <a:gd name="connsiteY9" fmla="*/ 380014 h 411084"/>
                <a:gd name="connsiteX10" fmla="*/ 191064 w 321174"/>
                <a:gd name="connsiteY10" fmla="*/ 369088 h 411084"/>
                <a:gd name="connsiteX11" fmla="*/ 191064 w 321174"/>
                <a:gd name="connsiteY11" fmla="*/ 72746 h 41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174" h="411084">
                  <a:moveTo>
                    <a:pt x="284603" y="72746"/>
                  </a:moveTo>
                  <a:cubicBezTo>
                    <a:pt x="304717" y="72746"/>
                    <a:pt x="321025" y="56439"/>
                    <a:pt x="321025" y="36324"/>
                  </a:cubicBezTo>
                  <a:cubicBezTo>
                    <a:pt x="321025" y="16210"/>
                    <a:pt x="304717" y="-97"/>
                    <a:pt x="284603" y="-97"/>
                  </a:cubicBez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19049" y="72746"/>
                  </a:lnTo>
                  <a:lnTo>
                    <a:pt x="119049" y="369088"/>
                  </a:lnTo>
                  <a:cubicBezTo>
                    <a:pt x="115986" y="388954"/>
                    <a:pt x="129727" y="407578"/>
                    <a:pt x="149594" y="410559"/>
                  </a:cubicBezTo>
                  <a:cubicBezTo>
                    <a:pt x="169461" y="413621"/>
                    <a:pt x="188003" y="399963"/>
                    <a:pt x="191064" y="380014"/>
                  </a:cubicBezTo>
                  <a:cubicBezTo>
                    <a:pt x="191644" y="376372"/>
                    <a:pt x="191644" y="372730"/>
                    <a:pt x="191064" y="369088"/>
                  </a:cubicBezTo>
                  <a:lnTo>
                    <a:pt x="191064" y="72746"/>
                  </a:ln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9DFFDD-7270-1DF4-B955-4DE3ED5C42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01729" y="5462563"/>
              <a:ext cx="343698" cy="416348"/>
            </a:xfrm>
            <a:custGeom>
              <a:avLst/>
              <a:gdLst>
                <a:gd name="connsiteX0" fmla="*/ 213067 w 343698"/>
                <a:gd name="connsiteY0" fmla="*/ 23330 h 416348"/>
                <a:gd name="connsiteX1" fmla="*/ 168864 w 343698"/>
                <a:gd name="connsiteY1" fmla="*/ 1816 h 416348"/>
                <a:gd name="connsiteX2" fmla="*/ 166712 w 343698"/>
                <a:gd name="connsiteY2" fmla="*/ 2636 h 416348"/>
                <a:gd name="connsiteX3" fmla="*/ 145189 w 343698"/>
                <a:gd name="connsiteY3" fmla="*/ 48991 h 416348"/>
                <a:gd name="connsiteX4" fmla="*/ 221345 w 343698"/>
                <a:gd name="connsiteY4" fmla="*/ 249311 h 416348"/>
                <a:gd name="connsiteX5" fmla="*/ 126979 w 343698"/>
                <a:gd name="connsiteY5" fmla="*/ 249311 h 416348"/>
                <a:gd name="connsiteX6" fmla="*/ 152640 w 343698"/>
                <a:gd name="connsiteY6" fmla="*/ 182262 h 416348"/>
                <a:gd name="connsiteX7" fmla="*/ 127476 w 343698"/>
                <a:gd name="connsiteY7" fmla="*/ 137339 h 416348"/>
                <a:gd name="connsiteX8" fmla="*/ 84762 w 343698"/>
                <a:gd name="connsiteY8" fmla="*/ 156601 h 416348"/>
                <a:gd name="connsiteX9" fmla="*/ 1986 w 343698"/>
                <a:gd name="connsiteY9" fmla="*/ 369338 h 416348"/>
                <a:gd name="connsiteX10" fmla="*/ 23508 w 343698"/>
                <a:gd name="connsiteY10" fmla="*/ 415692 h 416348"/>
                <a:gd name="connsiteX11" fmla="*/ 35924 w 343698"/>
                <a:gd name="connsiteY11" fmla="*/ 415692 h 416348"/>
                <a:gd name="connsiteX12" fmla="*/ 69863 w 343698"/>
                <a:gd name="connsiteY12" fmla="*/ 391687 h 416348"/>
                <a:gd name="connsiteX13" fmla="*/ 97180 w 343698"/>
                <a:gd name="connsiteY13" fmla="*/ 318844 h 416348"/>
                <a:gd name="connsiteX14" fmla="*/ 245350 w 343698"/>
                <a:gd name="connsiteY14" fmla="*/ 318844 h 416348"/>
                <a:gd name="connsiteX15" fmla="*/ 273494 w 343698"/>
                <a:gd name="connsiteY15" fmla="*/ 391687 h 416348"/>
                <a:gd name="connsiteX16" fmla="*/ 307432 w 343698"/>
                <a:gd name="connsiteY16" fmla="*/ 415692 h 416348"/>
                <a:gd name="connsiteX17" fmla="*/ 319848 w 343698"/>
                <a:gd name="connsiteY17" fmla="*/ 415692 h 416348"/>
                <a:gd name="connsiteX18" fmla="*/ 341371 w 343698"/>
                <a:gd name="connsiteY18" fmla="*/ 368510 h 41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698" h="416348">
                  <a:moveTo>
                    <a:pt x="213067" y="23330"/>
                  </a:moveTo>
                  <a:cubicBezTo>
                    <a:pt x="206775" y="5178"/>
                    <a:pt x="186992" y="-4450"/>
                    <a:pt x="168864" y="1816"/>
                  </a:cubicBezTo>
                  <a:cubicBezTo>
                    <a:pt x="168119" y="2065"/>
                    <a:pt x="167457" y="2338"/>
                    <a:pt x="166712" y="2636"/>
                  </a:cubicBezTo>
                  <a:cubicBezTo>
                    <a:pt x="148087" y="9614"/>
                    <a:pt x="138485" y="30258"/>
                    <a:pt x="145189" y="48991"/>
                  </a:cubicBezTo>
                  <a:lnTo>
                    <a:pt x="221345" y="249311"/>
                  </a:lnTo>
                  <a:lnTo>
                    <a:pt x="126979" y="249311"/>
                  </a:lnTo>
                  <a:lnTo>
                    <a:pt x="152640" y="182262"/>
                  </a:lnTo>
                  <a:cubicBezTo>
                    <a:pt x="158103" y="162900"/>
                    <a:pt x="146763" y="142786"/>
                    <a:pt x="127476" y="137339"/>
                  </a:cubicBezTo>
                  <a:cubicBezTo>
                    <a:pt x="110423" y="132562"/>
                    <a:pt x="92461" y="140683"/>
                    <a:pt x="84762" y="156601"/>
                  </a:cubicBezTo>
                  <a:lnTo>
                    <a:pt x="1986" y="369338"/>
                  </a:lnTo>
                  <a:cubicBezTo>
                    <a:pt x="-4719" y="388045"/>
                    <a:pt x="4883" y="408739"/>
                    <a:pt x="23508" y="415692"/>
                  </a:cubicBezTo>
                  <a:cubicBezTo>
                    <a:pt x="27646" y="416438"/>
                    <a:pt x="31785" y="416438"/>
                    <a:pt x="35924" y="415692"/>
                  </a:cubicBezTo>
                  <a:cubicBezTo>
                    <a:pt x="51156" y="415527"/>
                    <a:pt x="64648" y="406008"/>
                    <a:pt x="69863" y="391687"/>
                  </a:cubicBezTo>
                  <a:lnTo>
                    <a:pt x="97180" y="318844"/>
                  </a:lnTo>
                  <a:lnTo>
                    <a:pt x="245350" y="318844"/>
                  </a:lnTo>
                  <a:lnTo>
                    <a:pt x="273494" y="391687"/>
                  </a:lnTo>
                  <a:cubicBezTo>
                    <a:pt x="278460" y="406173"/>
                    <a:pt x="292119" y="415775"/>
                    <a:pt x="307432" y="415692"/>
                  </a:cubicBezTo>
                  <a:cubicBezTo>
                    <a:pt x="311571" y="416438"/>
                    <a:pt x="315711" y="416438"/>
                    <a:pt x="319848" y="415692"/>
                  </a:cubicBezTo>
                  <a:cubicBezTo>
                    <a:pt x="338557" y="408326"/>
                    <a:pt x="348159" y="387465"/>
                    <a:pt x="341371" y="368510"/>
                  </a:cubicBez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D99597-E3C1-8831-0850-A4AE64C880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3416" y="5438161"/>
              <a:ext cx="310165" cy="291193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AF2101E-2DD6-A231-3574-427FE239BD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53133" y="5416457"/>
              <a:ext cx="225182" cy="405172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9205C5-3360-319F-F423-C75D3472EE5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9812" y="5529034"/>
              <a:ext cx="138102" cy="273991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3856F7-6D96-9CFE-D7E6-A92556055B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0933" y="5588633"/>
              <a:ext cx="106781" cy="15644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E97001-A18E-5E6E-4619-CF90157E6E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1667" y="5739287"/>
              <a:ext cx="393189" cy="179567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8" name="Picture Placeholder 18">
            <a:extLst>
              <a:ext uri="{FF2B5EF4-FFF2-40B4-BE49-F238E27FC236}">
                <a16:creationId xmlns:a16="http://schemas.microsoft.com/office/drawing/2014/main" id="{4E2CC644-A024-A56B-00F8-5F60209676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60000" y="899139"/>
            <a:ext cx="4032000" cy="5607323"/>
          </a:xfrm>
          <a:solidFill>
            <a:schemeClr val="bg1">
              <a:lumMod val="85000"/>
            </a:schemeClr>
          </a:solidFill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</a:lstStyle>
          <a:p>
            <a:r>
              <a:rPr lang="et-EE"/>
              <a:t>Lisa pilt vajutades ikoonile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103E0B49-3D30-3170-8663-633620D35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t-EE"/>
              <a:t>PEALKIRI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28E4D073-9C1F-22AC-3B53-95973079C0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4487" y="6506451"/>
            <a:ext cx="4027513" cy="291148"/>
          </a:xfrm>
        </p:spPr>
        <p:txBody>
          <a:bodyPr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1400" i="1"/>
            </a:lvl1pPr>
            <a:lvl2pPr marL="457200" indent="0">
              <a:buNone/>
              <a:defRPr/>
            </a:lvl2pPr>
          </a:lstStyle>
          <a:p>
            <a:r>
              <a:rPr lang="et-EE" dirty="0"/>
              <a:t>Pildiallkiri/allikas</a:t>
            </a:r>
            <a:endParaRPr lang="en-US" dirty="0"/>
          </a:p>
        </p:txBody>
      </p:sp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A0095867-489A-F8EE-8611-71B6269B287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899128"/>
            <a:ext cx="4032000" cy="5607323"/>
          </a:xfrm>
          <a:solidFill>
            <a:schemeClr val="bg1">
              <a:lumMod val="85000"/>
            </a:schemeClr>
          </a:solidFill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</a:lstStyle>
          <a:p>
            <a:r>
              <a:rPr lang="et-EE" dirty="0"/>
              <a:t>Lisa pilt vajutades ikoonile</a:t>
            </a:r>
          </a:p>
        </p:txBody>
      </p: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0A48863C-4CCF-5575-E552-BBA8D9A6B8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87" y="6506451"/>
            <a:ext cx="4027513" cy="291148"/>
          </a:xfrm>
        </p:spPr>
        <p:txBody>
          <a:bodyPr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1400" i="1"/>
            </a:lvl1pPr>
            <a:lvl2pPr marL="457200" indent="0">
              <a:buNone/>
              <a:defRPr/>
            </a:lvl2pPr>
          </a:lstStyle>
          <a:p>
            <a:r>
              <a:rPr lang="et-EE" dirty="0"/>
              <a:t>Pildiallkiri/allikas</a:t>
            </a:r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6D708870-0808-4BEE-E2A7-9D726994DB0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80000" y="899139"/>
            <a:ext cx="4032000" cy="5607323"/>
          </a:xfrm>
          <a:solidFill>
            <a:schemeClr val="bg1">
              <a:lumMod val="85000"/>
            </a:schemeClr>
          </a:solidFill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</a:lstStyle>
          <a:p>
            <a:r>
              <a:rPr lang="et-EE"/>
              <a:t>Lisa pilt vajutades ikoonile</a:t>
            </a: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902BC57B-846F-0864-0619-CD404CB77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4487" y="6506451"/>
            <a:ext cx="4027513" cy="291148"/>
          </a:xfrm>
        </p:spPr>
        <p:txBody>
          <a:bodyPr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1400" i="1"/>
            </a:lvl1pPr>
            <a:lvl2pPr marL="457200" indent="0">
              <a:buNone/>
              <a:defRPr/>
            </a:lvl2pPr>
          </a:lstStyle>
          <a:p>
            <a:r>
              <a:rPr lang="et-EE" dirty="0"/>
              <a:t>Pildiallkiri/allikas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963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jajo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C7C9261-AACF-7FE8-6A78-340853FAAD65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9610055" y="269716"/>
            <a:ext cx="2105981" cy="365194"/>
            <a:chOff x="7353133" y="5416457"/>
            <a:chExt cx="2897218" cy="50239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BD058CC-8927-B796-5F5A-C80EDD58D1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56230" y="5471090"/>
              <a:ext cx="71186" cy="409745"/>
            </a:xfrm>
            <a:custGeom>
              <a:avLst/>
              <a:gdLst>
                <a:gd name="connsiteX0" fmla="*/ 35444 w 71186"/>
                <a:gd name="connsiteY0" fmla="*/ -97 h 409745"/>
                <a:gd name="connsiteX1" fmla="*/ -150 w 71186"/>
                <a:gd name="connsiteY1" fmla="*/ 35497 h 409745"/>
                <a:gd name="connsiteX2" fmla="*/ -150 w 71186"/>
                <a:gd name="connsiteY2" fmla="*/ 374054 h 409745"/>
                <a:gd name="connsiteX3" fmla="*/ 35444 w 71186"/>
                <a:gd name="connsiteY3" fmla="*/ 409648 h 409745"/>
                <a:gd name="connsiteX4" fmla="*/ 71037 w 71186"/>
                <a:gd name="connsiteY4" fmla="*/ 374054 h 409745"/>
                <a:gd name="connsiteX5" fmla="*/ 71037 w 71186"/>
                <a:gd name="connsiteY5" fmla="*/ 35497 h 409745"/>
                <a:gd name="connsiteX6" fmla="*/ 35444 w 71186"/>
                <a:gd name="connsiteY6" fmla="*/ -97 h 4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6" h="409745">
                  <a:moveTo>
                    <a:pt x="35444" y="-97"/>
                  </a:moveTo>
                  <a:cubicBezTo>
                    <a:pt x="15825" y="-97"/>
                    <a:pt x="-150" y="15837"/>
                    <a:pt x="-150" y="35497"/>
                  </a:cubicBezTo>
                  <a:lnTo>
                    <a:pt x="-150" y="374054"/>
                  </a:lnTo>
                  <a:cubicBezTo>
                    <a:pt x="-150" y="393672"/>
                    <a:pt x="15825" y="409648"/>
                    <a:pt x="35444" y="409648"/>
                  </a:cubicBezTo>
                  <a:cubicBezTo>
                    <a:pt x="55062" y="409648"/>
                    <a:pt x="71037" y="393672"/>
                    <a:pt x="71037" y="374054"/>
                  </a:cubicBezTo>
                  <a:lnTo>
                    <a:pt x="71037" y="35497"/>
                  </a:lnTo>
                  <a:cubicBezTo>
                    <a:pt x="71037" y="15837"/>
                    <a:pt x="55062" y="-97"/>
                    <a:pt x="35444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6DDA58-397A-4522-08E7-61215EFA28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1023" y="5471090"/>
              <a:ext cx="253296" cy="402295"/>
            </a:xfrm>
            <a:custGeom>
              <a:avLst/>
              <a:gdLst>
                <a:gd name="connsiteX0" fmla="*/ 220864 w 253296"/>
                <a:gd name="connsiteY0" fmla="*/ 341771 h 402295"/>
                <a:gd name="connsiteX1" fmla="*/ 71038 w 253296"/>
                <a:gd name="connsiteY1" fmla="*/ 341771 h 402295"/>
                <a:gd name="connsiteX2" fmla="*/ 71038 w 253296"/>
                <a:gd name="connsiteY2" fmla="*/ 35497 h 402295"/>
                <a:gd name="connsiteX3" fmla="*/ 35444 w 253296"/>
                <a:gd name="connsiteY3" fmla="*/ -97 h 402295"/>
                <a:gd name="connsiteX4" fmla="*/ -150 w 253296"/>
                <a:gd name="connsiteY4" fmla="*/ 35497 h 402295"/>
                <a:gd name="connsiteX5" fmla="*/ -150 w 253296"/>
                <a:gd name="connsiteY5" fmla="*/ 366604 h 402295"/>
                <a:gd name="connsiteX6" fmla="*/ 35444 w 253296"/>
                <a:gd name="connsiteY6" fmla="*/ 402198 h 402295"/>
                <a:gd name="connsiteX7" fmla="*/ 220864 w 253296"/>
                <a:gd name="connsiteY7" fmla="*/ 402198 h 402295"/>
                <a:gd name="connsiteX8" fmla="*/ 253147 w 253296"/>
                <a:gd name="connsiteY8" fmla="*/ 369915 h 402295"/>
                <a:gd name="connsiteX9" fmla="*/ 220864 w 253296"/>
                <a:gd name="connsiteY9" fmla="*/ 337632 h 40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6" h="402295">
                  <a:moveTo>
                    <a:pt x="220864" y="341771"/>
                  </a:moveTo>
                  <a:lnTo>
                    <a:pt x="71038" y="341771"/>
                  </a:lnTo>
                  <a:lnTo>
                    <a:pt x="71038" y="35497"/>
                  </a:lnTo>
                  <a:cubicBezTo>
                    <a:pt x="71038" y="15837"/>
                    <a:pt x="55062" y="-97"/>
                    <a:pt x="35444" y="-97"/>
                  </a:cubicBezTo>
                  <a:cubicBezTo>
                    <a:pt x="15825" y="-97"/>
                    <a:pt x="-150" y="15837"/>
                    <a:pt x="-150" y="35497"/>
                  </a:cubicBezTo>
                  <a:lnTo>
                    <a:pt x="-150" y="366604"/>
                  </a:lnTo>
                  <a:cubicBezTo>
                    <a:pt x="-150" y="386222"/>
                    <a:pt x="15825" y="402198"/>
                    <a:pt x="35444" y="402198"/>
                  </a:cubicBezTo>
                  <a:lnTo>
                    <a:pt x="220864" y="402198"/>
                  </a:lnTo>
                  <a:cubicBezTo>
                    <a:pt x="238661" y="402198"/>
                    <a:pt x="253147" y="387712"/>
                    <a:pt x="253147" y="369915"/>
                  </a:cubicBezTo>
                  <a:cubicBezTo>
                    <a:pt x="252733" y="352284"/>
                    <a:pt x="238495" y="338046"/>
                    <a:pt x="220864" y="337632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64CE16D-5DCE-C635-E442-732DC2CCF6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18536" y="5471080"/>
              <a:ext cx="71211" cy="415138"/>
            </a:xfrm>
            <a:custGeom>
              <a:avLst/>
              <a:gdLst>
                <a:gd name="connsiteX0" fmla="*/ 35860 w 71211"/>
                <a:gd name="connsiteY0" fmla="*/ -87 h 415138"/>
                <a:gd name="connsiteX1" fmla="*/ 267 w 71211"/>
                <a:gd name="connsiteY1" fmla="*/ 33835 h 415138"/>
                <a:gd name="connsiteX2" fmla="*/ 267 w 71211"/>
                <a:gd name="connsiteY2" fmla="*/ 35507 h 415138"/>
                <a:gd name="connsiteX3" fmla="*/ 267 w 71211"/>
                <a:gd name="connsiteY3" fmla="*/ 374064 h 415138"/>
                <a:gd name="connsiteX4" fmla="*/ 30067 w 71211"/>
                <a:gd name="connsiteY4" fmla="*/ 414625 h 415138"/>
                <a:gd name="connsiteX5" fmla="*/ 70626 w 71211"/>
                <a:gd name="connsiteY5" fmla="*/ 384908 h 415138"/>
                <a:gd name="connsiteX6" fmla="*/ 70626 w 71211"/>
                <a:gd name="connsiteY6" fmla="*/ 374064 h 415138"/>
                <a:gd name="connsiteX7" fmla="*/ 70626 w 71211"/>
                <a:gd name="connsiteY7" fmla="*/ 35507 h 415138"/>
                <a:gd name="connsiteX8" fmla="*/ 36689 w 71211"/>
                <a:gd name="connsiteY8" fmla="*/ -79 h 415138"/>
                <a:gd name="connsiteX9" fmla="*/ 35860 w 71211"/>
                <a:gd name="connsiteY9" fmla="*/ -87 h 41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11" h="415138">
                  <a:moveTo>
                    <a:pt x="35860" y="-87"/>
                  </a:moveTo>
                  <a:cubicBezTo>
                    <a:pt x="16657" y="-550"/>
                    <a:pt x="763" y="14639"/>
                    <a:pt x="267" y="33835"/>
                  </a:cubicBezTo>
                  <a:cubicBezTo>
                    <a:pt x="267" y="34389"/>
                    <a:pt x="267" y="34952"/>
                    <a:pt x="267" y="35507"/>
                  </a:cubicBezTo>
                  <a:lnTo>
                    <a:pt x="267" y="374064"/>
                  </a:lnTo>
                  <a:cubicBezTo>
                    <a:pt x="-2714" y="393517"/>
                    <a:pt x="10614" y="411645"/>
                    <a:pt x="30067" y="414625"/>
                  </a:cubicBezTo>
                  <a:cubicBezTo>
                    <a:pt x="49436" y="417605"/>
                    <a:pt x="67647" y="404278"/>
                    <a:pt x="70626" y="384908"/>
                  </a:cubicBezTo>
                  <a:cubicBezTo>
                    <a:pt x="71206" y="381266"/>
                    <a:pt x="71206" y="377624"/>
                    <a:pt x="70626" y="374064"/>
                  </a:cubicBezTo>
                  <a:lnTo>
                    <a:pt x="70626" y="35507"/>
                  </a:lnTo>
                  <a:cubicBezTo>
                    <a:pt x="71124" y="16311"/>
                    <a:pt x="55893" y="377"/>
                    <a:pt x="36689" y="-79"/>
                  </a:cubicBezTo>
                  <a:cubicBezTo>
                    <a:pt x="36440" y="-87"/>
                    <a:pt x="36109" y="-87"/>
                    <a:pt x="35860" y="-8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F0AA9EA-B3A1-3940-2FE4-690D869485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7235" y="5471090"/>
              <a:ext cx="146722" cy="409760"/>
            </a:xfrm>
            <a:custGeom>
              <a:avLst/>
              <a:gdLst>
                <a:gd name="connsiteX0" fmla="*/ 36457 w 146722"/>
                <a:gd name="connsiteY0" fmla="*/ 409648 h 409760"/>
                <a:gd name="connsiteX1" fmla="*/ -130 w 146722"/>
                <a:gd name="connsiteY1" fmla="*/ 375130 h 409760"/>
                <a:gd name="connsiteX2" fmla="*/ 22385 w 146722"/>
                <a:gd name="connsiteY2" fmla="*/ 340943 h 409760"/>
                <a:gd name="connsiteX3" fmla="*/ 75362 w 146722"/>
                <a:gd name="connsiteY3" fmla="*/ 258166 h 409760"/>
                <a:gd name="connsiteX4" fmla="*/ 75362 w 146722"/>
                <a:gd name="connsiteY4" fmla="*/ 35497 h 409760"/>
                <a:gd name="connsiteX5" fmla="*/ 110956 w 146722"/>
                <a:gd name="connsiteY5" fmla="*/ -97 h 409760"/>
                <a:gd name="connsiteX6" fmla="*/ 146550 w 146722"/>
                <a:gd name="connsiteY6" fmla="*/ 35497 h 409760"/>
                <a:gd name="connsiteX7" fmla="*/ 146550 w 146722"/>
                <a:gd name="connsiteY7" fmla="*/ 259822 h 409760"/>
                <a:gd name="connsiteX8" fmla="*/ 49700 w 146722"/>
                <a:gd name="connsiteY8" fmla="*/ 407165 h 409760"/>
                <a:gd name="connsiteX9" fmla="*/ 36457 w 146722"/>
                <a:gd name="connsiteY9" fmla="*/ 407165 h 40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22" h="409760">
                  <a:moveTo>
                    <a:pt x="36457" y="409648"/>
                  </a:moveTo>
                  <a:cubicBezTo>
                    <a:pt x="16839" y="410228"/>
                    <a:pt x="449" y="394748"/>
                    <a:pt x="-130" y="375130"/>
                  </a:cubicBezTo>
                  <a:cubicBezTo>
                    <a:pt x="-627" y="360147"/>
                    <a:pt x="8395" y="346406"/>
                    <a:pt x="22385" y="340943"/>
                  </a:cubicBezTo>
                  <a:cubicBezTo>
                    <a:pt x="56323" y="327947"/>
                    <a:pt x="77762" y="294423"/>
                    <a:pt x="75362" y="258166"/>
                  </a:cubicBezTo>
                  <a:lnTo>
                    <a:pt x="75362" y="35497"/>
                  </a:lnTo>
                  <a:cubicBezTo>
                    <a:pt x="75362" y="15837"/>
                    <a:pt x="91338" y="-97"/>
                    <a:pt x="110956" y="-97"/>
                  </a:cubicBezTo>
                  <a:cubicBezTo>
                    <a:pt x="130574" y="-97"/>
                    <a:pt x="146550" y="15837"/>
                    <a:pt x="146550" y="35497"/>
                  </a:cubicBezTo>
                  <a:lnTo>
                    <a:pt x="146550" y="259822"/>
                  </a:lnTo>
                  <a:cubicBezTo>
                    <a:pt x="147627" y="324222"/>
                    <a:pt x="109218" y="382663"/>
                    <a:pt x="49700" y="407165"/>
                  </a:cubicBezTo>
                  <a:cubicBezTo>
                    <a:pt x="45314" y="407993"/>
                    <a:pt x="40844" y="407993"/>
                    <a:pt x="36457" y="407165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FA5AA4-AC0B-CBF0-8081-073387C4E2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26071" y="5471090"/>
              <a:ext cx="144098" cy="410573"/>
            </a:xfrm>
            <a:custGeom>
              <a:avLst/>
              <a:gdLst>
                <a:gd name="connsiteX0" fmla="*/ 111666 w 144098"/>
                <a:gd name="connsiteY0" fmla="*/ 408820 h 410573"/>
                <a:gd name="connsiteX1" fmla="*/ 97593 w 144098"/>
                <a:gd name="connsiteY1" fmla="*/ 408820 h 410573"/>
                <a:gd name="connsiteX2" fmla="*/ -83 w 144098"/>
                <a:gd name="connsiteY2" fmla="*/ 259822 h 410573"/>
                <a:gd name="connsiteX3" fmla="*/ -83 w 144098"/>
                <a:gd name="connsiteY3" fmla="*/ 35497 h 410573"/>
                <a:gd name="connsiteX4" fmla="*/ 35510 w 144098"/>
                <a:gd name="connsiteY4" fmla="*/ -97 h 410573"/>
                <a:gd name="connsiteX5" fmla="*/ 71105 w 144098"/>
                <a:gd name="connsiteY5" fmla="*/ 35497 h 410573"/>
                <a:gd name="connsiteX6" fmla="*/ 71105 w 144098"/>
                <a:gd name="connsiteY6" fmla="*/ 259822 h 410573"/>
                <a:gd name="connsiteX7" fmla="*/ 122426 w 144098"/>
                <a:gd name="connsiteY7" fmla="*/ 342599 h 410573"/>
                <a:gd name="connsiteX8" fmla="*/ 141466 w 144098"/>
                <a:gd name="connsiteY8" fmla="*/ 361637 h 410573"/>
                <a:gd name="connsiteX9" fmla="*/ 141466 w 144098"/>
                <a:gd name="connsiteY9" fmla="*/ 388954 h 410573"/>
                <a:gd name="connsiteX10" fmla="*/ 108354 w 144098"/>
                <a:gd name="connsiteY10" fmla="*/ 410476 h 41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98" h="410573">
                  <a:moveTo>
                    <a:pt x="111666" y="408820"/>
                  </a:moveTo>
                  <a:cubicBezTo>
                    <a:pt x="107031" y="409979"/>
                    <a:pt x="102228" y="409979"/>
                    <a:pt x="97593" y="408820"/>
                  </a:cubicBezTo>
                  <a:cubicBezTo>
                    <a:pt x="37001" y="384566"/>
                    <a:pt x="-1987" y="325050"/>
                    <a:pt x="-83" y="259822"/>
                  </a:cubicBezTo>
                  <a:lnTo>
                    <a:pt x="-83" y="35497"/>
                  </a:lnTo>
                  <a:cubicBezTo>
                    <a:pt x="-83" y="15837"/>
                    <a:pt x="15892" y="-97"/>
                    <a:pt x="35510" y="-97"/>
                  </a:cubicBezTo>
                  <a:cubicBezTo>
                    <a:pt x="55130" y="-97"/>
                    <a:pt x="71105" y="15837"/>
                    <a:pt x="71105" y="35497"/>
                  </a:cubicBezTo>
                  <a:lnTo>
                    <a:pt x="71105" y="259822"/>
                  </a:lnTo>
                  <a:cubicBezTo>
                    <a:pt x="68456" y="295664"/>
                    <a:pt x="89150" y="329023"/>
                    <a:pt x="122426" y="342599"/>
                  </a:cubicBezTo>
                  <a:cubicBezTo>
                    <a:pt x="131366" y="345661"/>
                    <a:pt x="138403" y="352698"/>
                    <a:pt x="141466" y="361637"/>
                  </a:cubicBezTo>
                  <a:cubicBezTo>
                    <a:pt x="144776" y="370412"/>
                    <a:pt x="144776" y="380179"/>
                    <a:pt x="141466" y="388954"/>
                  </a:cubicBezTo>
                  <a:cubicBezTo>
                    <a:pt x="135589" y="402032"/>
                    <a:pt x="122675" y="410393"/>
                    <a:pt x="108354" y="410476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4106A4C-D525-3924-1EF6-6FF830E9C7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4010" y="5469430"/>
              <a:ext cx="296341" cy="413061"/>
            </a:xfrm>
            <a:custGeom>
              <a:avLst/>
              <a:gdLst>
                <a:gd name="connsiteX0" fmla="*/ 167060 w 296341"/>
                <a:gd name="connsiteY0" fmla="*/ 173739 h 413061"/>
                <a:gd name="connsiteX1" fmla="*/ 71038 w 296341"/>
                <a:gd name="connsiteY1" fmla="*/ 110829 h 413061"/>
                <a:gd name="connsiteX2" fmla="*/ 71038 w 296341"/>
                <a:gd name="connsiteY2" fmla="*/ 110829 h 413061"/>
                <a:gd name="connsiteX3" fmla="*/ 136433 w 296341"/>
                <a:gd name="connsiteY3" fmla="*/ 62818 h 413061"/>
                <a:gd name="connsiteX4" fmla="*/ 229142 w 296341"/>
                <a:gd name="connsiteY4" fmla="*/ 93446 h 413061"/>
                <a:gd name="connsiteX5" fmla="*/ 248181 w 296341"/>
                <a:gd name="connsiteY5" fmla="*/ 99240 h 413061"/>
                <a:gd name="connsiteX6" fmla="*/ 281292 w 296341"/>
                <a:gd name="connsiteY6" fmla="*/ 66130 h 413061"/>
                <a:gd name="connsiteX7" fmla="*/ 265564 w 296341"/>
                <a:gd name="connsiteY7" fmla="*/ 37985 h 413061"/>
                <a:gd name="connsiteX8" fmla="*/ 137260 w 296341"/>
                <a:gd name="connsiteY8" fmla="*/ 736 h 413061"/>
                <a:gd name="connsiteX9" fmla="*/ 513 w 296341"/>
                <a:gd name="connsiteY9" fmla="*/ 109041 h 413061"/>
                <a:gd name="connsiteX10" fmla="*/ -150 w 296341"/>
                <a:gd name="connsiteY10" fmla="*/ 117451 h 413061"/>
                <a:gd name="connsiteX11" fmla="*/ -150 w 296341"/>
                <a:gd name="connsiteY11" fmla="*/ 117451 h 413061"/>
                <a:gd name="connsiteX12" fmla="*/ 133949 w 296341"/>
                <a:gd name="connsiteY12" fmla="*/ 238305 h 413061"/>
                <a:gd name="connsiteX13" fmla="*/ 225003 w 296341"/>
                <a:gd name="connsiteY13" fmla="*/ 299560 h 413061"/>
                <a:gd name="connsiteX14" fmla="*/ 225003 w 296341"/>
                <a:gd name="connsiteY14" fmla="*/ 299560 h 413061"/>
                <a:gd name="connsiteX15" fmla="*/ 153815 w 296341"/>
                <a:gd name="connsiteY15" fmla="*/ 350054 h 413061"/>
                <a:gd name="connsiteX16" fmla="*/ 87595 w 296341"/>
                <a:gd name="connsiteY16" fmla="*/ 336809 h 413061"/>
                <a:gd name="connsiteX17" fmla="*/ 79316 w 296341"/>
                <a:gd name="connsiteY17" fmla="*/ 336809 h 413061"/>
                <a:gd name="connsiteX18" fmla="*/ 48689 w 296341"/>
                <a:gd name="connsiteY18" fmla="*/ 372238 h 413061"/>
                <a:gd name="connsiteX19" fmla="*/ 61933 w 296341"/>
                <a:gd name="connsiteY19" fmla="*/ 396409 h 413061"/>
                <a:gd name="connsiteX20" fmla="*/ 152160 w 296341"/>
                <a:gd name="connsiteY20" fmla="*/ 412965 h 413061"/>
                <a:gd name="connsiteX21" fmla="*/ 296191 w 296341"/>
                <a:gd name="connsiteY21" fmla="*/ 292938 h 413061"/>
                <a:gd name="connsiteX22" fmla="*/ 296191 w 296341"/>
                <a:gd name="connsiteY22" fmla="*/ 292938 h 413061"/>
                <a:gd name="connsiteX23" fmla="*/ 167060 w 296341"/>
                <a:gd name="connsiteY23" fmla="*/ 174567 h 4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6341" h="413061">
                  <a:moveTo>
                    <a:pt x="167060" y="173739"/>
                  </a:moveTo>
                  <a:cubicBezTo>
                    <a:pt x="89249" y="155529"/>
                    <a:pt x="71038" y="141456"/>
                    <a:pt x="71038" y="110829"/>
                  </a:cubicBezTo>
                  <a:lnTo>
                    <a:pt x="71038" y="110829"/>
                  </a:lnTo>
                  <a:cubicBezTo>
                    <a:pt x="71038" y="84341"/>
                    <a:pt x="95044" y="62818"/>
                    <a:pt x="136433" y="62818"/>
                  </a:cubicBezTo>
                  <a:cubicBezTo>
                    <a:pt x="169708" y="63472"/>
                    <a:pt x="201991" y="74151"/>
                    <a:pt x="229142" y="93446"/>
                  </a:cubicBezTo>
                  <a:cubicBezTo>
                    <a:pt x="234688" y="97444"/>
                    <a:pt x="241393" y="99480"/>
                    <a:pt x="248181" y="99240"/>
                  </a:cubicBezTo>
                  <a:cubicBezTo>
                    <a:pt x="266475" y="99240"/>
                    <a:pt x="281292" y="84415"/>
                    <a:pt x="281292" y="66130"/>
                  </a:cubicBezTo>
                  <a:cubicBezTo>
                    <a:pt x="281789" y="54524"/>
                    <a:pt x="275746" y="43622"/>
                    <a:pt x="265564" y="37985"/>
                  </a:cubicBezTo>
                  <a:cubicBezTo>
                    <a:pt x="227570" y="12780"/>
                    <a:pt x="182787" y="-216"/>
                    <a:pt x="137260" y="736"/>
                  </a:cubicBezTo>
                  <a:cubicBezTo>
                    <a:pt x="69631" y="-7112"/>
                    <a:pt x="8377" y="41379"/>
                    <a:pt x="513" y="109041"/>
                  </a:cubicBezTo>
                  <a:cubicBezTo>
                    <a:pt x="182" y="111839"/>
                    <a:pt x="17" y="114645"/>
                    <a:pt x="-150" y="117451"/>
                  </a:cubicBezTo>
                  <a:lnTo>
                    <a:pt x="-150" y="117451"/>
                  </a:lnTo>
                  <a:cubicBezTo>
                    <a:pt x="-150" y="191950"/>
                    <a:pt x="48689" y="217611"/>
                    <a:pt x="133949" y="238305"/>
                  </a:cubicBezTo>
                  <a:cubicBezTo>
                    <a:pt x="219209" y="259000"/>
                    <a:pt x="225003" y="271416"/>
                    <a:pt x="225003" y="299560"/>
                  </a:cubicBezTo>
                  <a:lnTo>
                    <a:pt x="225003" y="299560"/>
                  </a:lnTo>
                  <a:cubicBezTo>
                    <a:pt x="225003" y="329360"/>
                    <a:pt x="197687" y="350054"/>
                    <a:pt x="153815" y="350054"/>
                  </a:cubicBezTo>
                  <a:cubicBezTo>
                    <a:pt x="131052" y="350054"/>
                    <a:pt x="108536" y="345584"/>
                    <a:pt x="87595" y="336809"/>
                  </a:cubicBezTo>
                  <a:lnTo>
                    <a:pt x="79316" y="336809"/>
                  </a:lnTo>
                  <a:cubicBezTo>
                    <a:pt x="61105" y="338134"/>
                    <a:pt x="47364" y="353944"/>
                    <a:pt x="48689" y="372238"/>
                  </a:cubicBezTo>
                  <a:cubicBezTo>
                    <a:pt x="49351" y="381840"/>
                    <a:pt x="54236" y="390697"/>
                    <a:pt x="61933" y="396409"/>
                  </a:cubicBezTo>
                  <a:cubicBezTo>
                    <a:pt x="90740" y="407336"/>
                    <a:pt x="121367" y="412881"/>
                    <a:pt x="152160" y="412965"/>
                  </a:cubicBezTo>
                  <a:cubicBezTo>
                    <a:pt x="234937" y="412965"/>
                    <a:pt x="296191" y="368265"/>
                    <a:pt x="296191" y="292938"/>
                  </a:cubicBezTo>
                  <a:lnTo>
                    <a:pt x="296191" y="292938"/>
                  </a:lnTo>
                  <a:cubicBezTo>
                    <a:pt x="296191" y="225889"/>
                    <a:pt x="252320" y="195261"/>
                    <a:pt x="167060" y="17456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274FCF-167E-F13C-790A-531F472FD2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7872" y="5474402"/>
              <a:ext cx="314552" cy="405605"/>
            </a:xfrm>
            <a:custGeom>
              <a:avLst/>
              <a:gdLst>
                <a:gd name="connsiteX0" fmla="*/ 284603 w 314552"/>
                <a:gd name="connsiteY0" fmla="*/ -97 h 405605"/>
                <a:gd name="connsiteX1" fmla="*/ 36272 w 314552"/>
                <a:gd name="connsiteY1" fmla="*/ -97 h 405605"/>
                <a:gd name="connsiteX2" fmla="*/ -150 w 314552"/>
                <a:gd name="connsiteY2" fmla="*/ 36324 h 405605"/>
                <a:gd name="connsiteX3" fmla="*/ 36272 w 314552"/>
                <a:gd name="connsiteY3" fmla="*/ 72746 h 405605"/>
                <a:gd name="connsiteX4" fmla="*/ 123188 w 314552"/>
                <a:gd name="connsiteY4" fmla="*/ 72746 h 405605"/>
                <a:gd name="connsiteX5" fmla="*/ 123188 w 314552"/>
                <a:gd name="connsiteY5" fmla="*/ 369088 h 405605"/>
                <a:gd name="connsiteX6" fmla="*/ 157954 w 314552"/>
                <a:gd name="connsiteY6" fmla="*/ 405509 h 405605"/>
                <a:gd name="connsiteX7" fmla="*/ 158781 w 314552"/>
                <a:gd name="connsiteY7" fmla="*/ 405509 h 405605"/>
                <a:gd name="connsiteX8" fmla="*/ 195204 w 314552"/>
                <a:gd name="connsiteY8" fmla="*/ 369088 h 405605"/>
                <a:gd name="connsiteX9" fmla="*/ 195204 w 314552"/>
                <a:gd name="connsiteY9" fmla="*/ 72746 h 405605"/>
                <a:gd name="connsiteX10" fmla="*/ 277980 w 314552"/>
                <a:gd name="connsiteY10" fmla="*/ 72746 h 405605"/>
                <a:gd name="connsiteX11" fmla="*/ 314402 w 314552"/>
                <a:gd name="connsiteY11" fmla="*/ 36324 h 405605"/>
                <a:gd name="connsiteX12" fmla="*/ 277980 w 314552"/>
                <a:gd name="connsiteY12" fmla="*/ -97 h 40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52" h="405605">
                  <a:moveTo>
                    <a:pt x="284603" y="-97"/>
                  </a:move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23188" y="72746"/>
                  </a:lnTo>
                  <a:lnTo>
                    <a:pt x="123188" y="369088"/>
                  </a:lnTo>
                  <a:cubicBezTo>
                    <a:pt x="122692" y="388706"/>
                    <a:pt x="138254" y="405013"/>
                    <a:pt x="157954" y="405509"/>
                  </a:cubicBezTo>
                  <a:cubicBezTo>
                    <a:pt x="158203" y="405509"/>
                    <a:pt x="158534" y="405509"/>
                    <a:pt x="158781" y="405509"/>
                  </a:cubicBezTo>
                  <a:cubicBezTo>
                    <a:pt x="178897" y="405509"/>
                    <a:pt x="195204" y="389202"/>
                    <a:pt x="195204" y="369088"/>
                  </a:cubicBezTo>
                  <a:lnTo>
                    <a:pt x="195204" y="72746"/>
                  </a:lnTo>
                  <a:lnTo>
                    <a:pt x="277980" y="72746"/>
                  </a:lnTo>
                  <a:cubicBezTo>
                    <a:pt x="298096" y="72746"/>
                    <a:pt x="314402" y="56439"/>
                    <a:pt x="314402" y="36324"/>
                  </a:cubicBezTo>
                  <a:cubicBezTo>
                    <a:pt x="314402" y="16210"/>
                    <a:pt x="298096" y="-97"/>
                    <a:pt x="277980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A0D95-0F15-4B1C-5531-D657B463A6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8217" y="5474402"/>
              <a:ext cx="321174" cy="411084"/>
            </a:xfrm>
            <a:custGeom>
              <a:avLst/>
              <a:gdLst>
                <a:gd name="connsiteX0" fmla="*/ 284603 w 321174"/>
                <a:gd name="connsiteY0" fmla="*/ 72746 h 411084"/>
                <a:gd name="connsiteX1" fmla="*/ 321025 w 321174"/>
                <a:gd name="connsiteY1" fmla="*/ 36324 h 411084"/>
                <a:gd name="connsiteX2" fmla="*/ 284603 w 321174"/>
                <a:gd name="connsiteY2" fmla="*/ -97 h 411084"/>
                <a:gd name="connsiteX3" fmla="*/ 36272 w 321174"/>
                <a:gd name="connsiteY3" fmla="*/ -97 h 411084"/>
                <a:gd name="connsiteX4" fmla="*/ -150 w 321174"/>
                <a:gd name="connsiteY4" fmla="*/ 36324 h 411084"/>
                <a:gd name="connsiteX5" fmla="*/ 36272 w 321174"/>
                <a:gd name="connsiteY5" fmla="*/ 72746 h 411084"/>
                <a:gd name="connsiteX6" fmla="*/ 119049 w 321174"/>
                <a:gd name="connsiteY6" fmla="*/ 72746 h 411084"/>
                <a:gd name="connsiteX7" fmla="*/ 119049 w 321174"/>
                <a:gd name="connsiteY7" fmla="*/ 369088 h 411084"/>
                <a:gd name="connsiteX8" fmla="*/ 149594 w 321174"/>
                <a:gd name="connsiteY8" fmla="*/ 410559 h 411084"/>
                <a:gd name="connsiteX9" fmla="*/ 191064 w 321174"/>
                <a:gd name="connsiteY9" fmla="*/ 380014 h 411084"/>
                <a:gd name="connsiteX10" fmla="*/ 191064 w 321174"/>
                <a:gd name="connsiteY10" fmla="*/ 369088 h 411084"/>
                <a:gd name="connsiteX11" fmla="*/ 191064 w 321174"/>
                <a:gd name="connsiteY11" fmla="*/ 72746 h 41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174" h="411084">
                  <a:moveTo>
                    <a:pt x="284603" y="72746"/>
                  </a:moveTo>
                  <a:cubicBezTo>
                    <a:pt x="304717" y="72746"/>
                    <a:pt x="321025" y="56439"/>
                    <a:pt x="321025" y="36324"/>
                  </a:cubicBezTo>
                  <a:cubicBezTo>
                    <a:pt x="321025" y="16210"/>
                    <a:pt x="304717" y="-97"/>
                    <a:pt x="284603" y="-97"/>
                  </a:cubicBez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19049" y="72746"/>
                  </a:lnTo>
                  <a:lnTo>
                    <a:pt x="119049" y="369088"/>
                  </a:lnTo>
                  <a:cubicBezTo>
                    <a:pt x="115986" y="388954"/>
                    <a:pt x="129727" y="407578"/>
                    <a:pt x="149594" y="410559"/>
                  </a:cubicBezTo>
                  <a:cubicBezTo>
                    <a:pt x="169461" y="413621"/>
                    <a:pt x="188003" y="399963"/>
                    <a:pt x="191064" y="380014"/>
                  </a:cubicBezTo>
                  <a:cubicBezTo>
                    <a:pt x="191644" y="376372"/>
                    <a:pt x="191644" y="372730"/>
                    <a:pt x="191064" y="369088"/>
                  </a:cubicBezTo>
                  <a:lnTo>
                    <a:pt x="191064" y="72746"/>
                  </a:ln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9DFFDD-7270-1DF4-B955-4DE3ED5C42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01729" y="5462563"/>
              <a:ext cx="343698" cy="416348"/>
            </a:xfrm>
            <a:custGeom>
              <a:avLst/>
              <a:gdLst>
                <a:gd name="connsiteX0" fmla="*/ 213067 w 343698"/>
                <a:gd name="connsiteY0" fmla="*/ 23330 h 416348"/>
                <a:gd name="connsiteX1" fmla="*/ 168864 w 343698"/>
                <a:gd name="connsiteY1" fmla="*/ 1816 h 416348"/>
                <a:gd name="connsiteX2" fmla="*/ 166712 w 343698"/>
                <a:gd name="connsiteY2" fmla="*/ 2636 h 416348"/>
                <a:gd name="connsiteX3" fmla="*/ 145189 w 343698"/>
                <a:gd name="connsiteY3" fmla="*/ 48991 h 416348"/>
                <a:gd name="connsiteX4" fmla="*/ 221345 w 343698"/>
                <a:gd name="connsiteY4" fmla="*/ 249311 h 416348"/>
                <a:gd name="connsiteX5" fmla="*/ 126979 w 343698"/>
                <a:gd name="connsiteY5" fmla="*/ 249311 h 416348"/>
                <a:gd name="connsiteX6" fmla="*/ 152640 w 343698"/>
                <a:gd name="connsiteY6" fmla="*/ 182262 h 416348"/>
                <a:gd name="connsiteX7" fmla="*/ 127476 w 343698"/>
                <a:gd name="connsiteY7" fmla="*/ 137339 h 416348"/>
                <a:gd name="connsiteX8" fmla="*/ 84762 w 343698"/>
                <a:gd name="connsiteY8" fmla="*/ 156601 h 416348"/>
                <a:gd name="connsiteX9" fmla="*/ 1986 w 343698"/>
                <a:gd name="connsiteY9" fmla="*/ 369338 h 416348"/>
                <a:gd name="connsiteX10" fmla="*/ 23508 w 343698"/>
                <a:gd name="connsiteY10" fmla="*/ 415692 h 416348"/>
                <a:gd name="connsiteX11" fmla="*/ 35924 w 343698"/>
                <a:gd name="connsiteY11" fmla="*/ 415692 h 416348"/>
                <a:gd name="connsiteX12" fmla="*/ 69863 w 343698"/>
                <a:gd name="connsiteY12" fmla="*/ 391687 h 416348"/>
                <a:gd name="connsiteX13" fmla="*/ 97180 w 343698"/>
                <a:gd name="connsiteY13" fmla="*/ 318844 h 416348"/>
                <a:gd name="connsiteX14" fmla="*/ 245350 w 343698"/>
                <a:gd name="connsiteY14" fmla="*/ 318844 h 416348"/>
                <a:gd name="connsiteX15" fmla="*/ 273494 w 343698"/>
                <a:gd name="connsiteY15" fmla="*/ 391687 h 416348"/>
                <a:gd name="connsiteX16" fmla="*/ 307432 w 343698"/>
                <a:gd name="connsiteY16" fmla="*/ 415692 h 416348"/>
                <a:gd name="connsiteX17" fmla="*/ 319848 w 343698"/>
                <a:gd name="connsiteY17" fmla="*/ 415692 h 416348"/>
                <a:gd name="connsiteX18" fmla="*/ 341371 w 343698"/>
                <a:gd name="connsiteY18" fmla="*/ 368510 h 41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698" h="416348">
                  <a:moveTo>
                    <a:pt x="213067" y="23330"/>
                  </a:moveTo>
                  <a:cubicBezTo>
                    <a:pt x="206775" y="5178"/>
                    <a:pt x="186992" y="-4450"/>
                    <a:pt x="168864" y="1816"/>
                  </a:cubicBezTo>
                  <a:cubicBezTo>
                    <a:pt x="168119" y="2065"/>
                    <a:pt x="167457" y="2338"/>
                    <a:pt x="166712" y="2636"/>
                  </a:cubicBezTo>
                  <a:cubicBezTo>
                    <a:pt x="148087" y="9614"/>
                    <a:pt x="138485" y="30258"/>
                    <a:pt x="145189" y="48991"/>
                  </a:cubicBezTo>
                  <a:lnTo>
                    <a:pt x="221345" y="249311"/>
                  </a:lnTo>
                  <a:lnTo>
                    <a:pt x="126979" y="249311"/>
                  </a:lnTo>
                  <a:lnTo>
                    <a:pt x="152640" y="182262"/>
                  </a:lnTo>
                  <a:cubicBezTo>
                    <a:pt x="158103" y="162900"/>
                    <a:pt x="146763" y="142786"/>
                    <a:pt x="127476" y="137339"/>
                  </a:cubicBezTo>
                  <a:cubicBezTo>
                    <a:pt x="110423" y="132562"/>
                    <a:pt x="92461" y="140683"/>
                    <a:pt x="84762" y="156601"/>
                  </a:cubicBezTo>
                  <a:lnTo>
                    <a:pt x="1986" y="369338"/>
                  </a:lnTo>
                  <a:cubicBezTo>
                    <a:pt x="-4719" y="388045"/>
                    <a:pt x="4883" y="408739"/>
                    <a:pt x="23508" y="415692"/>
                  </a:cubicBezTo>
                  <a:cubicBezTo>
                    <a:pt x="27646" y="416438"/>
                    <a:pt x="31785" y="416438"/>
                    <a:pt x="35924" y="415692"/>
                  </a:cubicBezTo>
                  <a:cubicBezTo>
                    <a:pt x="51156" y="415527"/>
                    <a:pt x="64648" y="406008"/>
                    <a:pt x="69863" y="391687"/>
                  </a:cubicBezTo>
                  <a:lnTo>
                    <a:pt x="97180" y="318844"/>
                  </a:lnTo>
                  <a:lnTo>
                    <a:pt x="245350" y="318844"/>
                  </a:lnTo>
                  <a:lnTo>
                    <a:pt x="273494" y="391687"/>
                  </a:lnTo>
                  <a:cubicBezTo>
                    <a:pt x="278460" y="406173"/>
                    <a:pt x="292119" y="415775"/>
                    <a:pt x="307432" y="415692"/>
                  </a:cubicBezTo>
                  <a:cubicBezTo>
                    <a:pt x="311571" y="416438"/>
                    <a:pt x="315711" y="416438"/>
                    <a:pt x="319848" y="415692"/>
                  </a:cubicBezTo>
                  <a:cubicBezTo>
                    <a:pt x="338557" y="408326"/>
                    <a:pt x="348159" y="387465"/>
                    <a:pt x="341371" y="368510"/>
                  </a:cubicBez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D99597-E3C1-8831-0850-A4AE64C880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3416" y="5438161"/>
              <a:ext cx="310165" cy="291193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AF2101E-2DD6-A231-3574-427FE239BD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53133" y="5416457"/>
              <a:ext cx="225182" cy="405172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9205C5-3360-319F-F423-C75D3472EE5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9812" y="5529034"/>
              <a:ext cx="138102" cy="273991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3856F7-6D96-9CFE-D7E6-A92556055B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0933" y="5588633"/>
              <a:ext cx="106781" cy="15644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E97001-A18E-5E6E-4619-CF90157E6E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1667" y="5739287"/>
              <a:ext cx="393189" cy="179567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103E0B49-3D30-3170-8663-633620D35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t-EE"/>
              <a:t>PEALKIRI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B87DC28-2CD2-218C-22F0-F4C26F657E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475964" y="1557800"/>
            <a:ext cx="7534030" cy="525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/>
              <a:t>ALAPEALKIRI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2A7F9FF-A852-E4D2-247B-67CF8CD8EE10}"/>
              </a:ext>
            </a:extLst>
          </p:cNvPr>
          <p:cNvCxnSpPr>
            <a:cxnSpLocks/>
          </p:cNvCxnSpPr>
          <p:nvPr userDrawn="1"/>
        </p:nvCxnSpPr>
        <p:spPr>
          <a:xfrm>
            <a:off x="152400" y="3004328"/>
            <a:ext cx="1188212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60C91C8B-21E6-6BE7-54C8-7906D5B8D4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0884" y="2558520"/>
            <a:ext cx="2123999" cy="338554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t-EE"/>
              <a:t>AASTA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75F8D622-2626-9ABB-7928-6EEC9F561B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78145" y="2559665"/>
            <a:ext cx="2123999" cy="338554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t-EE"/>
              <a:t>AASTA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DCD5BFCB-C32E-499F-C667-B178001A72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5406" y="2555549"/>
            <a:ext cx="2123999" cy="338554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t-EE"/>
              <a:t>AASTA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D2F174CC-8B66-BDF3-9588-F725A0E2DF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92667" y="2557375"/>
            <a:ext cx="2123999" cy="338554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t-EE"/>
              <a:t>AASTA</a:t>
            </a:r>
          </a:p>
        </p:txBody>
      </p:sp>
      <p:sp>
        <p:nvSpPr>
          <p:cNvPr id="55" name="Text Placeholder 49">
            <a:extLst>
              <a:ext uri="{FF2B5EF4-FFF2-40B4-BE49-F238E27FC236}">
                <a16:creationId xmlns:a16="http://schemas.microsoft.com/office/drawing/2014/main" id="{751D9186-B6D8-1E32-D53B-4A0BBBB399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04540" y="2556230"/>
            <a:ext cx="2123999" cy="338554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t-EE"/>
              <a:t>AASTA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EA06E74E-CE4E-88E2-EB47-D14777AB02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884" y="3225436"/>
            <a:ext cx="2123999" cy="1176153"/>
          </a:xfrm>
        </p:spPr>
        <p:txBody>
          <a:bodyPr anchor="t">
            <a:no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t-EE"/>
              <a:t>PEALKIRI</a:t>
            </a:r>
            <a:br>
              <a:rPr lang="et-EE"/>
            </a:br>
            <a:r>
              <a:rPr lang="et-EE"/>
              <a:t>Lisainfo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8B678F0C-4538-9B9D-247A-188293846B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76912" y="3225435"/>
            <a:ext cx="2123999" cy="1176153"/>
          </a:xfrm>
        </p:spPr>
        <p:txBody>
          <a:bodyPr anchor="t">
            <a:no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t-EE"/>
              <a:t>PEALKIRI</a:t>
            </a:r>
            <a:br>
              <a:rPr lang="et-EE"/>
            </a:br>
            <a:r>
              <a:rPr lang="et-EE"/>
              <a:t>Lisainfo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32A6B4A2-87AB-3097-D154-A542C0F701D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85406" y="3225434"/>
            <a:ext cx="2123999" cy="1176153"/>
          </a:xfrm>
        </p:spPr>
        <p:txBody>
          <a:bodyPr anchor="t">
            <a:no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t-EE"/>
              <a:t>PEALKIRI</a:t>
            </a:r>
            <a:br>
              <a:rPr lang="et-EE"/>
            </a:br>
            <a:r>
              <a:rPr lang="et-EE"/>
              <a:t>Lisainfo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8F696A9E-EE05-7197-B949-4BBC49F46B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2667" y="3225433"/>
            <a:ext cx="2123999" cy="1176153"/>
          </a:xfrm>
        </p:spPr>
        <p:txBody>
          <a:bodyPr anchor="t">
            <a:no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t-EE"/>
              <a:t>PEALKIRI</a:t>
            </a:r>
            <a:br>
              <a:rPr lang="et-EE"/>
            </a:br>
            <a:r>
              <a:rPr lang="et-EE"/>
              <a:t>Lisainfo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D94B21DF-2C00-8D6E-5669-E5680AD27E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04540" y="3225432"/>
            <a:ext cx="2123999" cy="1176153"/>
          </a:xfrm>
        </p:spPr>
        <p:txBody>
          <a:bodyPr anchor="t">
            <a:no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t-EE"/>
              <a:t>PEALKIRI</a:t>
            </a:r>
            <a:br>
              <a:rPr lang="et-EE"/>
            </a:br>
            <a:r>
              <a:rPr lang="et-EE"/>
              <a:t>Lisainfo</a:t>
            </a:r>
          </a:p>
        </p:txBody>
      </p:sp>
    </p:spTree>
    <p:extLst>
      <p:ext uri="{BB962C8B-B14F-4D97-AF65-F5344CB8AC3E}">
        <p14:creationId xmlns:p14="http://schemas.microsoft.com/office/powerpoint/2010/main" val="20204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jajo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E592AE90-4E15-2043-2FC7-E3B9B5017E8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69961" y="3190059"/>
            <a:ext cx="1161876" cy="116187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t-EE"/>
              <a:t>Lisa pilt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7C9261-AACF-7FE8-6A78-340853FAAD65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9610055" y="269716"/>
            <a:ext cx="2105981" cy="365194"/>
            <a:chOff x="7353133" y="5416457"/>
            <a:chExt cx="2897218" cy="50239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BD058CC-8927-B796-5F5A-C80EDD58D1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56230" y="5471090"/>
              <a:ext cx="71186" cy="409745"/>
            </a:xfrm>
            <a:custGeom>
              <a:avLst/>
              <a:gdLst>
                <a:gd name="connsiteX0" fmla="*/ 35444 w 71186"/>
                <a:gd name="connsiteY0" fmla="*/ -97 h 409745"/>
                <a:gd name="connsiteX1" fmla="*/ -150 w 71186"/>
                <a:gd name="connsiteY1" fmla="*/ 35497 h 409745"/>
                <a:gd name="connsiteX2" fmla="*/ -150 w 71186"/>
                <a:gd name="connsiteY2" fmla="*/ 374054 h 409745"/>
                <a:gd name="connsiteX3" fmla="*/ 35444 w 71186"/>
                <a:gd name="connsiteY3" fmla="*/ 409648 h 409745"/>
                <a:gd name="connsiteX4" fmla="*/ 71037 w 71186"/>
                <a:gd name="connsiteY4" fmla="*/ 374054 h 409745"/>
                <a:gd name="connsiteX5" fmla="*/ 71037 w 71186"/>
                <a:gd name="connsiteY5" fmla="*/ 35497 h 409745"/>
                <a:gd name="connsiteX6" fmla="*/ 35444 w 71186"/>
                <a:gd name="connsiteY6" fmla="*/ -97 h 4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6" h="409745">
                  <a:moveTo>
                    <a:pt x="35444" y="-97"/>
                  </a:moveTo>
                  <a:cubicBezTo>
                    <a:pt x="15825" y="-97"/>
                    <a:pt x="-150" y="15837"/>
                    <a:pt x="-150" y="35497"/>
                  </a:cubicBezTo>
                  <a:lnTo>
                    <a:pt x="-150" y="374054"/>
                  </a:lnTo>
                  <a:cubicBezTo>
                    <a:pt x="-150" y="393672"/>
                    <a:pt x="15825" y="409648"/>
                    <a:pt x="35444" y="409648"/>
                  </a:cubicBezTo>
                  <a:cubicBezTo>
                    <a:pt x="55062" y="409648"/>
                    <a:pt x="71037" y="393672"/>
                    <a:pt x="71037" y="374054"/>
                  </a:cubicBezTo>
                  <a:lnTo>
                    <a:pt x="71037" y="35497"/>
                  </a:lnTo>
                  <a:cubicBezTo>
                    <a:pt x="71037" y="15837"/>
                    <a:pt x="55062" y="-97"/>
                    <a:pt x="35444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6DDA58-397A-4522-08E7-61215EFA28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1023" y="5471090"/>
              <a:ext cx="253296" cy="402295"/>
            </a:xfrm>
            <a:custGeom>
              <a:avLst/>
              <a:gdLst>
                <a:gd name="connsiteX0" fmla="*/ 220864 w 253296"/>
                <a:gd name="connsiteY0" fmla="*/ 341771 h 402295"/>
                <a:gd name="connsiteX1" fmla="*/ 71038 w 253296"/>
                <a:gd name="connsiteY1" fmla="*/ 341771 h 402295"/>
                <a:gd name="connsiteX2" fmla="*/ 71038 w 253296"/>
                <a:gd name="connsiteY2" fmla="*/ 35497 h 402295"/>
                <a:gd name="connsiteX3" fmla="*/ 35444 w 253296"/>
                <a:gd name="connsiteY3" fmla="*/ -97 h 402295"/>
                <a:gd name="connsiteX4" fmla="*/ -150 w 253296"/>
                <a:gd name="connsiteY4" fmla="*/ 35497 h 402295"/>
                <a:gd name="connsiteX5" fmla="*/ -150 w 253296"/>
                <a:gd name="connsiteY5" fmla="*/ 366604 h 402295"/>
                <a:gd name="connsiteX6" fmla="*/ 35444 w 253296"/>
                <a:gd name="connsiteY6" fmla="*/ 402198 h 402295"/>
                <a:gd name="connsiteX7" fmla="*/ 220864 w 253296"/>
                <a:gd name="connsiteY7" fmla="*/ 402198 h 402295"/>
                <a:gd name="connsiteX8" fmla="*/ 253147 w 253296"/>
                <a:gd name="connsiteY8" fmla="*/ 369915 h 402295"/>
                <a:gd name="connsiteX9" fmla="*/ 220864 w 253296"/>
                <a:gd name="connsiteY9" fmla="*/ 337632 h 40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6" h="402295">
                  <a:moveTo>
                    <a:pt x="220864" y="341771"/>
                  </a:moveTo>
                  <a:lnTo>
                    <a:pt x="71038" y="341771"/>
                  </a:lnTo>
                  <a:lnTo>
                    <a:pt x="71038" y="35497"/>
                  </a:lnTo>
                  <a:cubicBezTo>
                    <a:pt x="71038" y="15837"/>
                    <a:pt x="55062" y="-97"/>
                    <a:pt x="35444" y="-97"/>
                  </a:cubicBezTo>
                  <a:cubicBezTo>
                    <a:pt x="15825" y="-97"/>
                    <a:pt x="-150" y="15837"/>
                    <a:pt x="-150" y="35497"/>
                  </a:cubicBezTo>
                  <a:lnTo>
                    <a:pt x="-150" y="366604"/>
                  </a:lnTo>
                  <a:cubicBezTo>
                    <a:pt x="-150" y="386222"/>
                    <a:pt x="15825" y="402198"/>
                    <a:pt x="35444" y="402198"/>
                  </a:cubicBezTo>
                  <a:lnTo>
                    <a:pt x="220864" y="402198"/>
                  </a:lnTo>
                  <a:cubicBezTo>
                    <a:pt x="238661" y="402198"/>
                    <a:pt x="253147" y="387712"/>
                    <a:pt x="253147" y="369915"/>
                  </a:cubicBezTo>
                  <a:cubicBezTo>
                    <a:pt x="252733" y="352284"/>
                    <a:pt x="238495" y="338046"/>
                    <a:pt x="220864" y="337632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64CE16D-5DCE-C635-E442-732DC2CCF6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18536" y="5471080"/>
              <a:ext cx="71211" cy="415138"/>
            </a:xfrm>
            <a:custGeom>
              <a:avLst/>
              <a:gdLst>
                <a:gd name="connsiteX0" fmla="*/ 35860 w 71211"/>
                <a:gd name="connsiteY0" fmla="*/ -87 h 415138"/>
                <a:gd name="connsiteX1" fmla="*/ 267 w 71211"/>
                <a:gd name="connsiteY1" fmla="*/ 33835 h 415138"/>
                <a:gd name="connsiteX2" fmla="*/ 267 w 71211"/>
                <a:gd name="connsiteY2" fmla="*/ 35507 h 415138"/>
                <a:gd name="connsiteX3" fmla="*/ 267 w 71211"/>
                <a:gd name="connsiteY3" fmla="*/ 374064 h 415138"/>
                <a:gd name="connsiteX4" fmla="*/ 30067 w 71211"/>
                <a:gd name="connsiteY4" fmla="*/ 414625 h 415138"/>
                <a:gd name="connsiteX5" fmla="*/ 70626 w 71211"/>
                <a:gd name="connsiteY5" fmla="*/ 384908 h 415138"/>
                <a:gd name="connsiteX6" fmla="*/ 70626 w 71211"/>
                <a:gd name="connsiteY6" fmla="*/ 374064 h 415138"/>
                <a:gd name="connsiteX7" fmla="*/ 70626 w 71211"/>
                <a:gd name="connsiteY7" fmla="*/ 35507 h 415138"/>
                <a:gd name="connsiteX8" fmla="*/ 36689 w 71211"/>
                <a:gd name="connsiteY8" fmla="*/ -79 h 415138"/>
                <a:gd name="connsiteX9" fmla="*/ 35860 w 71211"/>
                <a:gd name="connsiteY9" fmla="*/ -87 h 41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11" h="415138">
                  <a:moveTo>
                    <a:pt x="35860" y="-87"/>
                  </a:moveTo>
                  <a:cubicBezTo>
                    <a:pt x="16657" y="-550"/>
                    <a:pt x="763" y="14639"/>
                    <a:pt x="267" y="33835"/>
                  </a:cubicBezTo>
                  <a:cubicBezTo>
                    <a:pt x="267" y="34389"/>
                    <a:pt x="267" y="34952"/>
                    <a:pt x="267" y="35507"/>
                  </a:cubicBezTo>
                  <a:lnTo>
                    <a:pt x="267" y="374064"/>
                  </a:lnTo>
                  <a:cubicBezTo>
                    <a:pt x="-2714" y="393517"/>
                    <a:pt x="10614" y="411645"/>
                    <a:pt x="30067" y="414625"/>
                  </a:cubicBezTo>
                  <a:cubicBezTo>
                    <a:pt x="49436" y="417605"/>
                    <a:pt x="67647" y="404278"/>
                    <a:pt x="70626" y="384908"/>
                  </a:cubicBezTo>
                  <a:cubicBezTo>
                    <a:pt x="71206" y="381266"/>
                    <a:pt x="71206" y="377624"/>
                    <a:pt x="70626" y="374064"/>
                  </a:cubicBezTo>
                  <a:lnTo>
                    <a:pt x="70626" y="35507"/>
                  </a:lnTo>
                  <a:cubicBezTo>
                    <a:pt x="71124" y="16311"/>
                    <a:pt x="55893" y="377"/>
                    <a:pt x="36689" y="-79"/>
                  </a:cubicBezTo>
                  <a:cubicBezTo>
                    <a:pt x="36440" y="-87"/>
                    <a:pt x="36109" y="-87"/>
                    <a:pt x="35860" y="-8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F0AA9EA-B3A1-3940-2FE4-690D869485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7235" y="5471090"/>
              <a:ext cx="146722" cy="409760"/>
            </a:xfrm>
            <a:custGeom>
              <a:avLst/>
              <a:gdLst>
                <a:gd name="connsiteX0" fmla="*/ 36457 w 146722"/>
                <a:gd name="connsiteY0" fmla="*/ 409648 h 409760"/>
                <a:gd name="connsiteX1" fmla="*/ -130 w 146722"/>
                <a:gd name="connsiteY1" fmla="*/ 375130 h 409760"/>
                <a:gd name="connsiteX2" fmla="*/ 22385 w 146722"/>
                <a:gd name="connsiteY2" fmla="*/ 340943 h 409760"/>
                <a:gd name="connsiteX3" fmla="*/ 75362 w 146722"/>
                <a:gd name="connsiteY3" fmla="*/ 258166 h 409760"/>
                <a:gd name="connsiteX4" fmla="*/ 75362 w 146722"/>
                <a:gd name="connsiteY4" fmla="*/ 35497 h 409760"/>
                <a:gd name="connsiteX5" fmla="*/ 110956 w 146722"/>
                <a:gd name="connsiteY5" fmla="*/ -97 h 409760"/>
                <a:gd name="connsiteX6" fmla="*/ 146550 w 146722"/>
                <a:gd name="connsiteY6" fmla="*/ 35497 h 409760"/>
                <a:gd name="connsiteX7" fmla="*/ 146550 w 146722"/>
                <a:gd name="connsiteY7" fmla="*/ 259822 h 409760"/>
                <a:gd name="connsiteX8" fmla="*/ 49700 w 146722"/>
                <a:gd name="connsiteY8" fmla="*/ 407165 h 409760"/>
                <a:gd name="connsiteX9" fmla="*/ 36457 w 146722"/>
                <a:gd name="connsiteY9" fmla="*/ 407165 h 40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22" h="409760">
                  <a:moveTo>
                    <a:pt x="36457" y="409648"/>
                  </a:moveTo>
                  <a:cubicBezTo>
                    <a:pt x="16839" y="410228"/>
                    <a:pt x="449" y="394748"/>
                    <a:pt x="-130" y="375130"/>
                  </a:cubicBezTo>
                  <a:cubicBezTo>
                    <a:pt x="-627" y="360147"/>
                    <a:pt x="8395" y="346406"/>
                    <a:pt x="22385" y="340943"/>
                  </a:cubicBezTo>
                  <a:cubicBezTo>
                    <a:pt x="56323" y="327947"/>
                    <a:pt x="77762" y="294423"/>
                    <a:pt x="75362" y="258166"/>
                  </a:cubicBezTo>
                  <a:lnTo>
                    <a:pt x="75362" y="35497"/>
                  </a:lnTo>
                  <a:cubicBezTo>
                    <a:pt x="75362" y="15837"/>
                    <a:pt x="91338" y="-97"/>
                    <a:pt x="110956" y="-97"/>
                  </a:cubicBezTo>
                  <a:cubicBezTo>
                    <a:pt x="130574" y="-97"/>
                    <a:pt x="146550" y="15837"/>
                    <a:pt x="146550" y="35497"/>
                  </a:cubicBezTo>
                  <a:lnTo>
                    <a:pt x="146550" y="259822"/>
                  </a:lnTo>
                  <a:cubicBezTo>
                    <a:pt x="147627" y="324222"/>
                    <a:pt x="109218" y="382663"/>
                    <a:pt x="49700" y="407165"/>
                  </a:cubicBezTo>
                  <a:cubicBezTo>
                    <a:pt x="45314" y="407993"/>
                    <a:pt x="40844" y="407993"/>
                    <a:pt x="36457" y="407165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FA5AA4-AC0B-CBF0-8081-073387C4E2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26071" y="5471090"/>
              <a:ext cx="144098" cy="410573"/>
            </a:xfrm>
            <a:custGeom>
              <a:avLst/>
              <a:gdLst>
                <a:gd name="connsiteX0" fmla="*/ 111666 w 144098"/>
                <a:gd name="connsiteY0" fmla="*/ 408820 h 410573"/>
                <a:gd name="connsiteX1" fmla="*/ 97593 w 144098"/>
                <a:gd name="connsiteY1" fmla="*/ 408820 h 410573"/>
                <a:gd name="connsiteX2" fmla="*/ -83 w 144098"/>
                <a:gd name="connsiteY2" fmla="*/ 259822 h 410573"/>
                <a:gd name="connsiteX3" fmla="*/ -83 w 144098"/>
                <a:gd name="connsiteY3" fmla="*/ 35497 h 410573"/>
                <a:gd name="connsiteX4" fmla="*/ 35510 w 144098"/>
                <a:gd name="connsiteY4" fmla="*/ -97 h 410573"/>
                <a:gd name="connsiteX5" fmla="*/ 71105 w 144098"/>
                <a:gd name="connsiteY5" fmla="*/ 35497 h 410573"/>
                <a:gd name="connsiteX6" fmla="*/ 71105 w 144098"/>
                <a:gd name="connsiteY6" fmla="*/ 259822 h 410573"/>
                <a:gd name="connsiteX7" fmla="*/ 122426 w 144098"/>
                <a:gd name="connsiteY7" fmla="*/ 342599 h 410573"/>
                <a:gd name="connsiteX8" fmla="*/ 141466 w 144098"/>
                <a:gd name="connsiteY8" fmla="*/ 361637 h 410573"/>
                <a:gd name="connsiteX9" fmla="*/ 141466 w 144098"/>
                <a:gd name="connsiteY9" fmla="*/ 388954 h 410573"/>
                <a:gd name="connsiteX10" fmla="*/ 108354 w 144098"/>
                <a:gd name="connsiteY10" fmla="*/ 410476 h 41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98" h="410573">
                  <a:moveTo>
                    <a:pt x="111666" y="408820"/>
                  </a:moveTo>
                  <a:cubicBezTo>
                    <a:pt x="107031" y="409979"/>
                    <a:pt x="102228" y="409979"/>
                    <a:pt x="97593" y="408820"/>
                  </a:cubicBezTo>
                  <a:cubicBezTo>
                    <a:pt x="37001" y="384566"/>
                    <a:pt x="-1987" y="325050"/>
                    <a:pt x="-83" y="259822"/>
                  </a:cubicBezTo>
                  <a:lnTo>
                    <a:pt x="-83" y="35497"/>
                  </a:lnTo>
                  <a:cubicBezTo>
                    <a:pt x="-83" y="15837"/>
                    <a:pt x="15892" y="-97"/>
                    <a:pt x="35510" y="-97"/>
                  </a:cubicBezTo>
                  <a:cubicBezTo>
                    <a:pt x="55130" y="-97"/>
                    <a:pt x="71105" y="15837"/>
                    <a:pt x="71105" y="35497"/>
                  </a:cubicBezTo>
                  <a:lnTo>
                    <a:pt x="71105" y="259822"/>
                  </a:lnTo>
                  <a:cubicBezTo>
                    <a:pt x="68456" y="295664"/>
                    <a:pt x="89150" y="329023"/>
                    <a:pt x="122426" y="342599"/>
                  </a:cubicBezTo>
                  <a:cubicBezTo>
                    <a:pt x="131366" y="345661"/>
                    <a:pt x="138403" y="352698"/>
                    <a:pt x="141466" y="361637"/>
                  </a:cubicBezTo>
                  <a:cubicBezTo>
                    <a:pt x="144776" y="370412"/>
                    <a:pt x="144776" y="380179"/>
                    <a:pt x="141466" y="388954"/>
                  </a:cubicBezTo>
                  <a:cubicBezTo>
                    <a:pt x="135589" y="402032"/>
                    <a:pt x="122675" y="410393"/>
                    <a:pt x="108354" y="410476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4106A4C-D525-3924-1EF6-6FF830E9C7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4010" y="5469430"/>
              <a:ext cx="296341" cy="413061"/>
            </a:xfrm>
            <a:custGeom>
              <a:avLst/>
              <a:gdLst>
                <a:gd name="connsiteX0" fmla="*/ 167060 w 296341"/>
                <a:gd name="connsiteY0" fmla="*/ 173739 h 413061"/>
                <a:gd name="connsiteX1" fmla="*/ 71038 w 296341"/>
                <a:gd name="connsiteY1" fmla="*/ 110829 h 413061"/>
                <a:gd name="connsiteX2" fmla="*/ 71038 w 296341"/>
                <a:gd name="connsiteY2" fmla="*/ 110829 h 413061"/>
                <a:gd name="connsiteX3" fmla="*/ 136433 w 296341"/>
                <a:gd name="connsiteY3" fmla="*/ 62818 h 413061"/>
                <a:gd name="connsiteX4" fmla="*/ 229142 w 296341"/>
                <a:gd name="connsiteY4" fmla="*/ 93446 h 413061"/>
                <a:gd name="connsiteX5" fmla="*/ 248181 w 296341"/>
                <a:gd name="connsiteY5" fmla="*/ 99240 h 413061"/>
                <a:gd name="connsiteX6" fmla="*/ 281292 w 296341"/>
                <a:gd name="connsiteY6" fmla="*/ 66130 h 413061"/>
                <a:gd name="connsiteX7" fmla="*/ 265564 w 296341"/>
                <a:gd name="connsiteY7" fmla="*/ 37985 h 413061"/>
                <a:gd name="connsiteX8" fmla="*/ 137260 w 296341"/>
                <a:gd name="connsiteY8" fmla="*/ 736 h 413061"/>
                <a:gd name="connsiteX9" fmla="*/ 513 w 296341"/>
                <a:gd name="connsiteY9" fmla="*/ 109041 h 413061"/>
                <a:gd name="connsiteX10" fmla="*/ -150 w 296341"/>
                <a:gd name="connsiteY10" fmla="*/ 117451 h 413061"/>
                <a:gd name="connsiteX11" fmla="*/ -150 w 296341"/>
                <a:gd name="connsiteY11" fmla="*/ 117451 h 413061"/>
                <a:gd name="connsiteX12" fmla="*/ 133949 w 296341"/>
                <a:gd name="connsiteY12" fmla="*/ 238305 h 413061"/>
                <a:gd name="connsiteX13" fmla="*/ 225003 w 296341"/>
                <a:gd name="connsiteY13" fmla="*/ 299560 h 413061"/>
                <a:gd name="connsiteX14" fmla="*/ 225003 w 296341"/>
                <a:gd name="connsiteY14" fmla="*/ 299560 h 413061"/>
                <a:gd name="connsiteX15" fmla="*/ 153815 w 296341"/>
                <a:gd name="connsiteY15" fmla="*/ 350054 h 413061"/>
                <a:gd name="connsiteX16" fmla="*/ 87595 w 296341"/>
                <a:gd name="connsiteY16" fmla="*/ 336809 h 413061"/>
                <a:gd name="connsiteX17" fmla="*/ 79316 w 296341"/>
                <a:gd name="connsiteY17" fmla="*/ 336809 h 413061"/>
                <a:gd name="connsiteX18" fmla="*/ 48689 w 296341"/>
                <a:gd name="connsiteY18" fmla="*/ 372238 h 413061"/>
                <a:gd name="connsiteX19" fmla="*/ 61933 w 296341"/>
                <a:gd name="connsiteY19" fmla="*/ 396409 h 413061"/>
                <a:gd name="connsiteX20" fmla="*/ 152160 w 296341"/>
                <a:gd name="connsiteY20" fmla="*/ 412965 h 413061"/>
                <a:gd name="connsiteX21" fmla="*/ 296191 w 296341"/>
                <a:gd name="connsiteY21" fmla="*/ 292938 h 413061"/>
                <a:gd name="connsiteX22" fmla="*/ 296191 w 296341"/>
                <a:gd name="connsiteY22" fmla="*/ 292938 h 413061"/>
                <a:gd name="connsiteX23" fmla="*/ 167060 w 296341"/>
                <a:gd name="connsiteY23" fmla="*/ 174567 h 4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6341" h="413061">
                  <a:moveTo>
                    <a:pt x="167060" y="173739"/>
                  </a:moveTo>
                  <a:cubicBezTo>
                    <a:pt x="89249" y="155529"/>
                    <a:pt x="71038" y="141456"/>
                    <a:pt x="71038" y="110829"/>
                  </a:cubicBezTo>
                  <a:lnTo>
                    <a:pt x="71038" y="110829"/>
                  </a:lnTo>
                  <a:cubicBezTo>
                    <a:pt x="71038" y="84341"/>
                    <a:pt x="95044" y="62818"/>
                    <a:pt x="136433" y="62818"/>
                  </a:cubicBezTo>
                  <a:cubicBezTo>
                    <a:pt x="169708" y="63472"/>
                    <a:pt x="201991" y="74151"/>
                    <a:pt x="229142" y="93446"/>
                  </a:cubicBezTo>
                  <a:cubicBezTo>
                    <a:pt x="234688" y="97444"/>
                    <a:pt x="241393" y="99480"/>
                    <a:pt x="248181" y="99240"/>
                  </a:cubicBezTo>
                  <a:cubicBezTo>
                    <a:pt x="266475" y="99240"/>
                    <a:pt x="281292" y="84415"/>
                    <a:pt x="281292" y="66130"/>
                  </a:cubicBezTo>
                  <a:cubicBezTo>
                    <a:pt x="281789" y="54524"/>
                    <a:pt x="275746" y="43622"/>
                    <a:pt x="265564" y="37985"/>
                  </a:cubicBezTo>
                  <a:cubicBezTo>
                    <a:pt x="227570" y="12780"/>
                    <a:pt x="182787" y="-216"/>
                    <a:pt x="137260" y="736"/>
                  </a:cubicBezTo>
                  <a:cubicBezTo>
                    <a:pt x="69631" y="-7112"/>
                    <a:pt x="8377" y="41379"/>
                    <a:pt x="513" y="109041"/>
                  </a:cubicBezTo>
                  <a:cubicBezTo>
                    <a:pt x="182" y="111839"/>
                    <a:pt x="17" y="114645"/>
                    <a:pt x="-150" y="117451"/>
                  </a:cubicBezTo>
                  <a:lnTo>
                    <a:pt x="-150" y="117451"/>
                  </a:lnTo>
                  <a:cubicBezTo>
                    <a:pt x="-150" y="191950"/>
                    <a:pt x="48689" y="217611"/>
                    <a:pt x="133949" y="238305"/>
                  </a:cubicBezTo>
                  <a:cubicBezTo>
                    <a:pt x="219209" y="259000"/>
                    <a:pt x="225003" y="271416"/>
                    <a:pt x="225003" y="299560"/>
                  </a:cubicBezTo>
                  <a:lnTo>
                    <a:pt x="225003" y="299560"/>
                  </a:lnTo>
                  <a:cubicBezTo>
                    <a:pt x="225003" y="329360"/>
                    <a:pt x="197687" y="350054"/>
                    <a:pt x="153815" y="350054"/>
                  </a:cubicBezTo>
                  <a:cubicBezTo>
                    <a:pt x="131052" y="350054"/>
                    <a:pt x="108536" y="345584"/>
                    <a:pt x="87595" y="336809"/>
                  </a:cubicBezTo>
                  <a:lnTo>
                    <a:pt x="79316" y="336809"/>
                  </a:lnTo>
                  <a:cubicBezTo>
                    <a:pt x="61105" y="338134"/>
                    <a:pt x="47364" y="353944"/>
                    <a:pt x="48689" y="372238"/>
                  </a:cubicBezTo>
                  <a:cubicBezTo>
                    <a:pt x="49351" y="381840"/>
                    <a:pt x="54236" y="390697"/>
                    <a:pt x="61933" y="396409"/>
                  </a:cubicBezTo>
                  <a:cubicBezTo>
                    <a:pt x="90740" y="407336"/>
                    <a:pt x="121367" y="412881"/>
                    <a:pt x="152160" y="412965"/>
                  </a:cubicBezTo>
                  <a:cubicBezTo>
                    <a:pt x="234937" y="412965"/>
                    <a:pt x="296191" y="368265"/>
                    <a:pt x="296191" y="292938"/>
                  </a:cubicBezTo>
                  <a:lnTo>
                    <a:pt x="296191" y="292938"/>
                  </a:lnTo>
                  <a:cubicBezTo>
                    <a:pt x="296191" y="225889"/>
                    <a:pt x="252320" y="195261"/>
                    <a:pt x="167060" y="17456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274FCF-167E-F13C-790A-531F472FD2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7872" y="5474402"/>
              <a:ext cx="314552" cy="405605"/>
            </a:xfrm>
            <a:custGeom>
              <a:avLst/>
              <a:gdLst>
                <a:gd name="connsiteX0" fmla="*/ 284603 w 314552"/>
                <a:gd name="connsiteY0" fmla="*/ -97 h 405605"/>
                <a:gd name="connsiteX1" fmla="*/ 36272 w 314552"/>
                <a:gd name="connsiteY1" fmla="*/ -97 h 405605"/>
                <a:gd name="connsiteX2" fmla="*/ -150 w 314552"/>
                <a:gd name="connsiteY2" fmla="*/ 36324 h 405605"/>
                <a:gd name="connsiteX3" fmla="*/ 36272 w 314552"/>
                <a:gd name="connsiteY3" fmla="*/ 72746 h 405605"/>
                <a:gd name="connsiteX4" fmla="*/ 123188 w 314552"/>
                <a:gd name="connsiteY4" fmla="*/ 72746 h 405605"/>
                <a:gd name="connsiteX5" fmla="*/ 123188 w 314552"/>
                <a:gd name="connsiteY5" fmla="*/ 369088 h 405605"/>
                <a:gd name="connsiteX6" fmla="*/ 157954 w 314552"/>
                <a:gd name="connsiteY6" fmla="*/ 405509 h 405605"/>
                <a:gd name="connsiteX7" fmla="*/ 158781 w 314552"/>
                <a:gd name="connsiteY7" fmla="*/ 405509 h 405605"/>
                <a:gd name="connsiteX8" fmla="*/ 195204 w 314552"/>
                <a:gd name="connsiteY8" fmla="*/ 369088 h 405605"/>
                <a:gd name="connsiteX9" fmla="*/ 195204 w 314552"/>
                <a:gd name="connsiteY9" fmla="*/ 72746 h 405605"/>
                <a:gd name="connsiteX10" fmla="*/ 277980 w 314552"/>
                <a:gd name="connsiteY10" fmla="*/ 72746 h 405605"/>
                <a:gd name="connsiteX11" fmla="*/ 314402 w 314552"/>
                <a:gd name="connsiteY11" fmla="*/ 36324 h 405605"/>
                <a:gd name="connsiteX12" fmla="*/ 277980 w 314552"/>
                <a:gd name="connsiteY12" fmla="*/ -97 h 40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52" h="405605">
                  <a:moveTo>
                    <a:pt x="284603" y="-97"/>
                  </a:move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23188" y="72746"/>
                  </a:lnTo>
                  <a:lnTo>
                    <a:pt x="123188" y="369088"/>
                  </a:lnTo>
                  <a:cubicBezTo>
                    <a:pt x="122692" y="388706"/>
                    <a:pt x="138254" y="405013"/>
                    <a:pt x="157954" y="405509"/>
                  </a:cubicBezTo>
                  <a:cubicBezTo>
                    <a:pt x="158203" y="405509"/>
                    <a:pt x="158534" y="405509"/>
                    <a:pt x="158781" y="405509"/>
                  </a:cubicBezTo>
                  <a:cubicBezTo>
                    <a:pt x="178897" y="405509"/>
                    <a:pt x="195204" y="389202"/>
                    <a:pt x="195204" y="369088"/>
                  </a:cubicBezTo>
                  <a:lnTo>
                    <a:pt x="195204" y="72746"/>
                  </a:lnTo>
                  <a:lnTo>
                    <a:pt x="277980" y="72746"/>
                  </a:lnTo>
                  <a:cubicBezTo>
                    <a:pt x="298096" y="72746"/>
                    <a:pt x="314402" y="56439"/>
                    <a:pt x="314402" y="36324"/>
                  </a:cubicBezTo>
                  <a:cubicBezTo>
                    <a:pt x="314402" y="16210"/>
                    <a:pt x="298096" y="-97"/>
                    <a:pt x="277980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A0D95-0F15-4B1C-5531-D657B463A6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8217" y="5474402"/>
              <a:ext cx="321174" cy="411084"/>
            </a:xfrm>
            <a:custGeom>
              <a:avLst/>
              <a:gdLst>
                <a:gd name="connsiteX0" fmla="*/ 284603 w 321174"/>
                <a:gd name="connsiteY0" fmla="*/ 72746 h 411084"/>
                <a:gd name="connsiteX1" fmla="*/ 321025 w 321174"/>
                <a:gd name="connsiteY1" fmla="*/ 36324 h 411084"/>
                <a:gd name="connsiteX2" fmla="*/ 284603 w 321174"/>
                <a:gd name="connsiteY2" fmla="*/ -97 h 411084"/>
                <a:gd name="connsiteX3" fmla="*/ 36272 w 321174"/>
                <a:gd name="connsiteY3" fmla="*/ -97 h 411084"/>
                <a:gd name="connsiteX4" fmla="*/ -150 w 321174"/>
                <a:gd name="connsiteY4" fmla="*/ 36324 h 411084"/>
                <a:gd name="connsiteX5" fmla="*/ 36272 w 321174"/>
                <a:gd name="connsiteY5" fmla="*/ 72746 h 411084"/>
                <a:gd name="connsiteX6" fmla="*/ 119049 w 321174"/>
                <a:gd name="connsiteY6" fmla="*/ 72746 h 411084"/>
                <a:gd name="connsiteX7" fmla="*/ 119049 w 321174"/>
                <a:gd name="connsiteY7" fmla="*/ 369088 h 411084"/>
                <a:gd name="connsiteX8" fmla="*/ 149594 w 321174"/>
                <a:gd name="connsiteY8" fmla="*/ 410559 h 411084"/>
                <a:gd name="connsiteX9" fmla="*/ 191064 w 321174"/>
                <a:gd name="connsiteY9" fmla="*/ 380014 h 411084"/>
                <a:gd name="connsiteX10" fmla="*/ 191064 w 321174"/>
                <a:gd name="connsiteY10" fmla="*/ 369088 h 411084"/>
                <a:gd name="connsiteX11" fmla="*/ 191064 w 321174"/>
                <a:gd name="connsiteY11" fmla="*/ 72746 h 41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174" h="411084">
                  <a:moveTo>
                    <a:pt x="284603" y="72746"/>
                  </a:moveTo>
                  <a:cubicBezTo>
                    <a:pt x="304717" y="72746"/>
                    <a:pt x="321025" y="56439"/>
                    <a:pt x="321025" y="36324"/>
                  </a:cubicBezTo>
                  <a:cubicBezTo>
                    <a:pt x="321025" y="16210"/>
                    <a:pt x="304717" y="-97"/>
                    <a:pt x="284603" y="-97"/>
                  </a:cubicBez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19049" y="72746"/>
                  </a:lnTo>
                  <a:lnTo>
                    <a:pt x="119049" y="369088"/>
                  </a:lnTo>
                  <a:cubicBezTo>
                    <a:pt x="115986" y="388954"/>
                    <a:pt x="129727" y="407578"/>
                    <a:pt x="149594" y="410559"/>
                  </a:cubicBezTo>
                  <a:cubicBezTo>
                    <a:pt x="169461" y="413621"/>
                    <a:pt x="188003" y="399963"/>
                    <a:pt x="191064" y="380014"/>
                  </a:cubicBezTo>
                  <a:cubicBezTo>
                    <a:pt x="191644" y="376372"/>
                    <a:pt x="191644" y="372730"/>
                    <a:pt x="191064" y="369088"/>
                  </a:cubicBezTo>
                  <a:lnTo>
                    <a:pt x="191064" y="72746"/>
                  </a:ln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9DFFDD-7270-1DF4-B955-4DE3ED5C42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01729" y="5462563"/>
              <a:ext cx="343698" cy="416348"/>
            </a:xfrm>
            <a:custGeom>
              <a:avLst/>
              <a:gdLst>
                <a:gd name="connsiteX0" fmla="*/ 213067 w 343698"/>
                <a:gd name="connsiteY0" fmla="*/ 23330 h 416348"/>
                <a:gd name="connsiteX1" fmla="*/ 168864 w 343698"/>
                <a:gd name="connsiteY1" fmla="*/ 1816 h 416348"/>
                <a:gd name="connsiteX2" fmla="*/ 166712 w 343698"/>
                <a:gd name="connsiteY2" fmla="*/ 2636 h 416348"/>
                <a:gd name="connsiteX3" fmla="*/ 145189 w 343698"/>
                <a:gd name="connsiteY3" fmla="*/ 48991 h 416348"/>
                <a:gd name="connsiteX4" fmla="*/ 221345 w 343698"/>
                <a:gd name="connsiteY4" fmla="*/ 249311 h 416348"/>
                <a:gd name="connsiteX5" fmla="*/ 126979 w 343698"/>
                <a:gd name="connsiteY5" fmla="*/ 249311 h 416348"/>
                <a:gd name="connsiteX6" fmla="*/ 152640 w 343698"/>
                <a:gd name="connsiteY6" fmla="*/ 182262 h 416348"/>
                <a:gd name="connsiteX7" fmla="*/ 127476 w 343698"/>
                <a:gd name="connsiteY7" fmla="*/ 137339 h 416348"/>
                <a:gd name="connsiteX8" fmla="*/ 84762 w 343698"/>
                <a:gd name="connsiteY8" fmla="*/ 156601 h 416348"/>
                <a:gd name="connsiteX9" fmla="*/ 1986 w 343698"/>
                <a:gd name="connsiteY9" fmla="*/ 369338 h 416348"/>
                <a:gd name="connsiteX10" fmla="*/ 23508 w 343698"/>
                <a:gd name="connsiteY10" fmla="*/ 415692 h 416348"/>
                <a:gd name="connsiteX11" fmla="*/ 35924 w 343698"/>
                <a:gd name="connsiteY11" fmla="*/ 415692 h 416348"/>
                <a:gd name="connsiteX12" fmla="*/ 69863 w 343698"/>
                <a:gd name="connsiteY12" fmla="*/ 391687 h 416348"/>
                <a:gd name="connsiteX13" fmla="*/ 97180 w 343698"/>
                <a:gd name="connsiteY13" fmla="*/ 318844 h 416348"/>
                <a:gd name="connsiteX14" fmla="*/ 245350 w 343698"/>
                <a:gd name="connsiteY14" fmla="*/ 318844 h 416348"/>
                <a:gd name="connsiteX15" fmla="*/ 273494 w 343698"/>
                <a:gd name="connsiteY15" fmla="*/ 391687 h 416348"/>
                <a:gd name="connsiteX16" fmla="*/ 307432 w 343698"/>
                <a:gd name="connsiteY16" fmla="*/ 415692 h 416348"/>
                <a:gd name="connsiteX17" fmla="*/ 319848 w 343698"/>
                <a:gd name="connsiteY17" fmla="*/ 415692 h 416348"/>
                <a:gd name="connsiteX18" fmla="*/ 341371 w 343698"/>
                <a:gd name="connsiteY18" fmla="*/ 368510 h 41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698" h="416348">
                  <a:moveTo>
                    <a:pt x="213067" y="23330"/>
                  </a:moveTo>
                  <a:cubicBezTo>
                    <a:pt x="206775" y="5178"/>
                    <a:pt x="186992" y="-4450"/>
                    <a:pt x="168864" y="1816"/>
                  </a:cubicBezTo>
                  <a:cubicBezTo>
                    <a:pt x="168119" y="2065"/>
                    <a:pt x="167457" y="2338"/>
                    <a:pt x="166712" y="2636"/>
                  </a:cubicBezTo>
                  <a:cubicBezTo>
                    <a:pt x="148087" y="9614"/>
                    <a:pt x="138485" y="30258"/>
                    <a:pt x="145189" y="48991"/>
                  </a:cubicBezTo>
                  <a:lnTo>
                    <a:pt x="221345" y="249311"/>
                  </a:lnTo>
                  <a:lnTo>
                    <a:pt x="126979" y="249311"/>
                  </a:lnTo>
                  <a:lnTo>
                    <a:pt x="152640" y="182262"/>
                  </a:lnTo>
                  <a:cubicBezTo>
                    <a:pt x="158103" y="162900"/>
                    <a:pt x="146763" y="142786"/>
                    <a:pt x="127476" y="137339"/>
                  </a:cubicBezTo>
                  <a:cubicBezTo>
                    <a:pt x="110423" y="132562"/>
                    <a:pt x="92461" y="140683"/>
                    <a:pt x="84762" y="156601"/>
                  </a:cubicBezTo>
                  <a:lnTo>
                    <a:pt x="1986" y="369338"/>
                  </a:lnTo>
                  <a:cubicBezTo>
                    <a:pt x="-4719" y="388045"/>
                    <a:pt x="4883" y="408739"/>
                    <a:pt x="23508" y="415692"/>
                  </a:cubicBezTo>
                  <a:cubicBezTo>
                    <a:pt x="27646" y="416438"/>
                    <a:pt x="31785" y="416438"/>
                    <a:pt x="35924" y="415692"/>
                  </a:cubicBezTo>
                  <a:cubicBezTo>
                    <a:pt x="51156" y="415527"/>
                    <a:pt x="64648" y="406008"/>
                    <a:pt x="69863" y="391687"/>
                  </a:cubicBezTo>
                  <a:lnTo>
                    <a:pt x="97180" y="318844"/>
                  </a:lnTo>
                  <a:lnTo>
                    <a:pt x="245350" y="318844"/>
                  </a:lnTo>
                  <a:lnTo>
                    <a:pt x="273494" y="391687"/>
                  </a:lnTo>
                  <a:cubicBezTo>
                    <a:pt x="278460" y="406173"/>
                    <a:pt x="292119" y="415775"/>
                    <a:pt x="307432" y="415692"/>
                  </a:cubicBezTo>
                  <a:cubicBezTo>
                    <a:pt x="311571" y="416438"/>
                    <a:pt x="315711" y="416438"/>
                    <a:pt x="319848" y="415692"/>
                  </a:cubicBezTo>
                  <a:cubicBezTo>
                    <a:pt x="338557" y="408326"/>
                    <a:pt x="348159" y="387465"/>
                    <a:pt x="341371" y="368510"/>
                  </a:cubicBez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D99597-E3C1-8831-0850-A4AE64C880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3416" y="5438161"/>
              <a:ext cx="310165" cy="291193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AF2101E-2DD6-A231-3574-427FE239BD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53133" y="5416457"/>
              <a:ext cx="225182" cy="405172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9205C5-3360-319F-F423-C75D3472EE5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9812" y="5529034"/>
              <a:ext cx="138102" cy="273991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3856F7-6D96-9CFE-D7E6-A92556055B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0933" y="5588633"/>
              <a:ext cx="106781" cy="15644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E97001-A18E-5E6E-4619-CF90157E6E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1667" y="5739287"/>
              <a:ext cx="393189" cy="179567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103E0B49-3D30-3170-8663-633620D35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t-EE"/>
              <a:t>PEALKIRI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B87DC28-2CD2-218C-22F0-F4C26F657E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475964" y="1557800"/>
            <a:ext cx="7534030" cy="525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/>
              <a:t>ALAPEALKIRI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2A7F9FF-A852-E4D2-247B-67CF8CD8EE10}"/>
              </a:ext>
            </a:extLst>
          </p:cNvPr>
          <p:cNvCxnSpPr>
            <a:cxnSpLocks/>
          </p:cNvCxnSpPr>
          <p:nvPr userDrawn="1"/>
        </p:nvCxnSpPr>
        <p:spPr>
          <a:xfrm>
            <a:off x="152400" y="3004328"/>
            <a:ext cx="1188212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60C91C8B-21E6-6BE7-54C8-7906D5B8D4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0884" y="2558520"/>
            <a:ext cx="2123999" cy="338554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t-EE"/>
              <a:t>Teema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75F8D622-2626-9ABB-7928-6EEC9F561B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78145" y="2559665"/>
            <a:ext cx="2123999" cy="338554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t-EE"/>
              <a:t>Teema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DCD5BFCB-C32E-499F-C667-B178001A72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5406" y="2555549"/>
            <a:ext cx="2123999" cy="338554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t-EE"/>
              <a:t>Teema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D2F174CC-8B66-BDF3-9588-F725A0E2DF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92667" y="2557375"/>
            <a:ext cx="2123999" cy="338554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t-EE"/>
              <a:t>Teema</a:t>
            </a:r>
          </a:p>
        </p:txBody>
      </p:sp>
      <p:sp>
        <p:nvSpPr>
          <p:cNvPr id="55" name="Text Placeholder 49">
            <a:extLst>
              <a:ext uri="{FF2B5EF4-FFF2-40B4-BE49-F238E27FC236}">
                <a16:creationId xmlns:a16="http://schemas.microsoft.com/office/drawing/2014/main" id="{751D9186-B6D8-1E32-D53B-4A0BBBB399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04540" y="2556230"/>
            <a:ext cx="2123999" cy="338554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t-EE"/>
              <a:t>Teema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EA06E74E-CE4E-88E2-EB47-D14777AB02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9961" y="4452570"/>
            <a:ext cx="2123999" cy="1176153"/>
          </a:xfrm>
        </p:spPr>
        <p:txBody>
          <a:bodyPr anchor="t">
            <a:no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t-EE"/>
              <a:t>Lisainfo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8B678F0C-4538-9B9D-247A-188293846B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76912" y="4452573"/>
            <a:ext cx="2123999" cy="1176153"/>
          </a:xfrm>
        </p:spPr>
        <p:txBody>
          <a:bodyPr anchor="t">
            <a:no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t-EE"/>
              <a:t>Lisainfo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32A6B4A2-87AB-3097-D154-A542C0F701D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85406" y="4452572"/>
            <a:ext cx="2123999" cy="1176153"/>
          </a:xfrm>
        </p:spPr>
        <p:txBody>
          <a:bodyPr anchor="t">
            <a:no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t-EE"/>
              <a:t>Lisainfo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8F696A9E-EE05-7197-B949-4BBC49F46B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2667" y="4452571"/>
            <a:ext cx="2123999" cy="1176153"/>
          </a:xfrm>
        </p:spPr>
        <p:txBody>
          <a:bodyPr anchor="t">
            <a:no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t-EE"/>
              <a:t>Lisainfo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D94B21DF-2C00-8D6E-5669-E5680AD27E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04540" y="4452570"/>
            <a:ext cx="2123999" cy="1176153"/>
          </a:xfrm>
        </p:spPr>
        <p:txBody>
          <a:bodyPr anchor="t">
            <a:no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t-EE"/>
              <a:t>Lisainfo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4B8F7C-DE3D-8AF2-9569-1EB454E10DAE}"/>
              </a:ext>
            </a:extLst>
          </p:cNvPr>
          <p:cNvCxnSpPr/>
          <p:nvPr/>
        </p:nvCxnSpPr>
        <p:spPr>
          <a:xfrm>
            <a:off x="75849" y="3003939"/>
            <a:ext cx="118998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5F96C11-2F06-E365-B57A-C1133F2CDB1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776912" y="3190059"/>
            <a:ext cx="1161876" cy="116187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t-EE"/>
              <a:t>Lisa pilt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013F87E7-898C-A872-3668-D829A3E476A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83863" y="3190059"/>
            <a:ext cx="1161876" cy="116187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t-EE"/>
              <a:t>Lisa pilt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9E9B0C48-F5C8-7B68-5CED-94F024EFEC8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390814" y="3190059"/>
            <a:ext cx="1161876" cy="116187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t-EE"/>
              <a:t>Lisa pilt</a:t>
            </a:r>
          </a:p>
        </p:txBody>
      </p:sp>
      <p:sp>
        <p:nvSpPr>
          <p:cNvPr id="48" name="Picture Placeholder 43">
            <a:extLst>
              <a:ext uri="{FF2B5EF4-FFF2-40B4-BE49-F238E27FC236}">
                <a16:creationId xmlns:a16="http://schemas.microsoft.com/office/drawing/2014/main" id="{C5B120D6-86EB-D014-16E6-B3B930AB623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697765" y="3190059"/>
            <a:ext cx="1161876" cy="116187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t-EE"/>
              <a:t>Lisa pilt</a:t>
            </a:r>
          </a:p>
        </p:txBody>
      </p:sp>
    </p:spTree>
    <p:extLst>
      <p:ext uri="{BB962C8B-B14F-4D97-AF65-F5344CB8AC3E}">
        <p14:creationId xmlns:p14="http://schemas.microsoft.com/office/powerpoint/2010/main" val="2219113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sla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C7C9261-AACF-7FE8-6A78-340853FAAD65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9610055" y="269716"/>
            <a:ext cx="2105981" cy="365194"/>
            <a:chOff x="7353133" y="5416457"/>
            <a:chExt cx="2897218" cy="50239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BD058CC-8927-B796-5F5A-C80EDD58D1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56230" y="5471090"/>
              <a:ext cx="71186" cy="409745"/>
            </a:xfrm>
            <a:custGeom>
              <a:avLst/>
              <a:gdLst>
                <a:gd name="connsiteX0" fmla="*/ 35444 w 71186"/>
                <a:gd name="connsiteY0" fmla="*/ -97 h 409745"/>
                <a:gd name="connsiteX1" fmla="*/ -150 w 71186"/>
                <a:gd name="connsiteY1" fmla="*/ 35497 h 409745"/>
                <a:gd name="connsiteX2" fmla="*/ -150 w 71186"/>
                <a:gd name="connsiteY2" fmla="*/ 374054 h 409745"/>
                <a:gd name="connsiteX3" fmla="*/ 35444 w 71186"/>
                <a:gd name="connsiteY3" fmla="*/ 409648 h 409745"/>
                <a:gd name="connsiteX4" fmla="*/ 71037 w 71186"/>
                <a:gd name="connsiteY4" fmla="*/ 374054 h 409745"/>
                <a:gd name="connsiteX5" fmla="*/ 71037 w 71186"/>
                <a:gd name="connsiteY5" fmla="*/ 35497 h 409745"/>
                <a:gd name="connsiteX6" fmla="*/ 35444 w 71186"/>
                <a:gd name="connsiteY6" fmla="*/ -97 h 4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6" h="409745">
                  <a:moveTo>
                    <a:pt x="35444" y="-97"/>
                  </a:moveTo>
                  <a:cubicBezTo>
                    <a:pt x="15825" y="-97"/>
                    <a:pt x="-150" y="15837"/>
                    <a:pt x="-150" y="35497"/>
                  </a:cubicBezTo>
                  <a:lnTo>
                    <a:pt x="-150" y="374054"/>
                  </a:lnTo>
                  <a:cubicBezTo>
                    <a:pt x="-150" y="393672"/>
                    <a:pt x="15825" y="409648"/>
                    <a:pt x="35444" y="409648"/>
                  </a:cubicBezTo>
                  <a:cubicBezTo>
                    <a:pt x="55062" y="409648"/>
                    <a:pt x="71037" y="393672"/>
                    <a:pt x="71037" y="374054"/>
                  </a:cubicBezTo>
                  <a:lnTo>
                    <a:pt x="71037" y="35497"/>
                  </a:lnTo>
                  <a:cubicBezTo>
                    <a:pt x="71037" y="15837"/>
                    <a:pt x="55062" y="-97"/>
                    <a:pt x="35444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6DDA58-397A-4522-08E7-61215EFA28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1023" y="5471090"/>
              <a:ext cx="253296" cy="402295"/>
            </a:xfrm>
            <a:custGeom>
              <a:avLst/>
              <a:gdLst>
                <a:gd name="connsiteX0" fmla="*/ 220864 w 253296"/>
                <a:gd name="connsiteY0" fmla="*/ 341771 h 402295"/>
                <a:gd name="connsiteX1" fmla="*/ 71038 w 253296"/>
                <a:gd name="connsiteY1" fmla="*/ 341771 h 402295"/>
                <a:gd name="connsiteX2" fmla="*/ 71038 w 253296"/>
                <a:gd name="connsiteY2" fmla="*/ 35497 h 402295"/>
                <a:gd name="connsiteX3" fmla="*/ 35444 w 253296"/>
                <a:gd name="connsiteY3" fmla="*/ -97 h 402295"/>
                <a:gd name="connsiteX4" fmla="*/ -150 w 253296"/>
                <a:gd name="connsiteY4" fmla="*/ 35497 h 402295"/>
                <a:gd name="connsiteX5" fmla="*/ -150 w 253296"/>
                <a:gd name="connsiteY5" fmla="*/ 366604 h 402295"/>
                <a:gd name="connsiteX6" fmla="*/ 35444 w 253296"/>
                <a:gd name="connsiteY6" fmla="*/ 402198 h 402295"/>
                <a:gd name="connsiteX7" fmla="*/ 220864 w 253296"/>
                <a:gd name="connsiteY7" fmla="*/ 402198 h 402295"/>
                <a:gd name="connsiteX8" fmla="*/ 253147 w 253296"/>
                <a:gd name="connsiteY8" fmla="*/ 369915 h 402295"/>
                <a:gd name="connsiteX9" fmla="*/ 220864 w 253296"/>
                <a:gd name="connsiteY9" fmla="*/ 337632 h 40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6" h="402295">
                  <a:moveTo>
                    <a:pt x="220864" y="341771"/>
                  </a:moveTo>
                  <a:lnTo>
                    <a:pt x="71038" y="341771"/>
                  </a:lnTo>
                  <a:lnTo>
                    <a:pt x="71038" y="35497"/>
                  </a:lnTo>
                  <a:cubicBezTo>
                    <a:pt x="71038" y="15837"/>
                    <a:pt x="55062" y="-97"/>
                    <a:pt x="35444" y="-97"/>
                  </a:cubicBezTo>
                  <a:cubicBezTo>
                    <a:pt x="15825" y="-97"/>
                    <a:pt x="-150" y="15837"/>
                    <a:pt x="-150" y="35497"/>
                  </a:cubicBezTo>
                  <a:lnTo>
                    <a:pt x="-150" y="366604"/>
                  </a:lnTo>
                  <a:cubicBezTo>
                    <a:pt x="-150" y="386222"/>
                    <a:pt x="15825" y="402198"/>
                    <a:pt x="35444" y="402198"/>
                  </a:cubicBezTo>
                  <a:lnTo>
                    <a:pt x="220864" y="402198"/>
                  </a:lnTo>
                  <a:cubicBezTo>
                    <a:pt x="238661" y="402198"/>
                    <a:pt x="253147" y="387712"/>
                    <a:pt x="253147" y="369915"/>
                  </a:cubicBezTo>
                  <a:cubicBezTo>
                    <a:pt x="252733" y="352284"/>
                    <a:pt x="238495" y="338046"/>
                    <a:pt x="220864" y="337632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64CE16D-5DCE-C635-E442-732DC2CCF6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18536" y="5471080"/>
              <a:ext cx="71211" cy="415138"/>
            </a:xfrm>
            <a:custGeom>
              <a:avLst/>
              <a:gdLst>
                <a:gd name="connsiteX0" fmla="*/ 35860 w 71211"/>
                <a:gd name="connsiteY0" fmla="*/ -87 h 415138"/>
                <a:gd name="connsiteX1" fmla="*/ 267 w 71211"/>
                <a:gd name="connsiteY1" fmla="*/ 33835 h 415138"/>
                <a:gd name="connsiteX2" fmla="*/ 267 w 71211"/>
                <a:gd name="connsiteY2" fmla="*/ 35507 h 415138"/>
                <a:gd name="connsiteX3" fmla="*/ 267 w 71211"/>
                <a:gd name="connsiteY3" fmla="*/ 374064 h 415138"/>
                <a:gd name="connsiteX4" fmla="*/ 30067 w 71211"/>
                <a:gd name="connsiteY4" fmla="*/ 414625 h 415138"/>
                <a:gd name="connsiteX5" fmla="*/ 70626 w 71211"/>
                <a:gd name="connsiteY5" fmla="*/ 384908 h 415138"/>
                <a:gd name="connsiteX6" fmla="*/ 70626 w 71211"/>
                <a:gd name="connsiteY6" fmla="*/ 374064 h 415138"/>
                <a:gd name="connsiteX7" fmla="*/ 70626 w 71211"/>
                <a:gd name="connsiteY7" fmla="*/ 35507 h 415138"/>
                <a:gd name="connsiteX8" fmla="*/ 36689 w 71211"/>
                <a:gd name="connsiteY8" fmla="*/ -79 h 415138"/>
                <a:gd name="connsiteX9" fmla="*/ 35860 w 71211"/>
                <a:gd name="connsiteY9" fmla="*/ -87 h 41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11" h="415138">
                  <a:moveTo>
                    <a:pt x="35860" y="-87"/>
                  </a:moveTo>
                  <a:cubicBezTo>
                    <a:pt x="16657" y="-550"/>
                    <a:pt x="763" y="14639"/>
                    <a:pt x="267" y="33835"/>
                  </a:cubicBezTo>
                  <a:cubicBezTo>
                    <a:pt x="267" y="34389"/>
                    <a:pt x="267" y="34952"/>
                    <a:pt x="267" y="35507"/>
                  </a:cubicBezTo>
                  <a:lnTo>
                    <a:pt x="267" y="374064"/>
                  </a:lnTo>
                  <a:cubicBezTo>
                    <a:pt x="-2714" y="393517"/>
                    <a:pt x="10614" y="411645"/>
                    <a:pt x="30067" y="414625"/>
                  </a:cubicBezTo>
                  <a:cubicBezTo>
                    <a:pt x="49436" y="417605"/>
                    <a:pt x="67647" y="404278"/>
                    <a:pt x="70626" y="384908"/>
                  </a:cubicBezTo>
                  <a:cubicBezTo>
                    <a:pt x="71206" y="381266"/>
                    <a:pt x="71206" y="377624"/>
                    <a:pt x="70626" y="374064"/>
                  </a:cubicBezTo>
                  <a:lnTo>
                    <a:pt x="70626" y="35507"/>
                  </a:lnTo>
                  <a:cubicBezTo>
                    <a:pt x="71124" y="16311"/>
                    <a:pt x="55893" y="377"/>
                    <a:pt x="36689" y="-79"/>
                  </a:cubicBezTo>
                  <a:cubicBezTo>
                    <a:pt x="36440" y="-87"/>
                    <a:pt x="36109" y="-87"/>
                    <a:pt x="35860" y="-8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F0AA9EA-B3A1-3940-2FE4-690D869485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7235" y="5471090"/>
              <a:ext cx="146722" cy="409760"/>
            </a:xfrm>
            <a:custGeom>
              <a:avLst/>
              <a:gdLst>
                <a:gd name="connsiteX0" fmla="*/ 36457 w 146722"/>
                <a:gd name="connsiteY0" fmla="*/ 409648 h 409760"/>
                <a:gd name="connsiteX1" fmla="*/ -130 w 146722"/>
                <a:gd name="connsiteY1" fmla="*/ 375130 h 409760"/>
                <a:gd name="connsiteX2" fmla="*/ 22385 w 146722"/>
                <a:gd name="connsiteY2" fmla="*/ 340943 h 409760"/>
                <a:gd name="connsiteX3" fmla="*/ 75362 w 146722"/>
                <a:gd name="connsiteY3" fmla="*/ 258166 h 409760"/>
                <a:gd name="connsiteX4" fmla="*/ 75362 w 146722"/>
                <a:gd name="connsiteY4" fmla="*/ 35497 h 409760"/>
                <a:gd name="connsiteX5" fmla="*/ 110956 w 146722"/>
                <a:gd name="connsiteY5" fmla="*/ -97 h 409760"/>
                <a:gd name="connsiteX6" fmla="*/ 146550 w 146722"/>
                <a:gd name="connsiteY6" fmla="*/ 35497 h 409760"/>
                <a:gd name="connsiteX7" fmla="*/ 146550 w 146722"/>
                <a:gd name="connsiteY7" fmla="*/ 259822 h 409760"/>
                <a:gd name="connsiteX8" fmla="*/ 49700 w 146722"/>
                <a:gd name="connsiteY8" fmla="*/ 407165 h 409760"/>
                <a:gd name="connsiteX9" fmla="*/ 36457 w 146722"/>
                <a:gd name="connsiteY9" fmla="*/ 407165 h 40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22" h="409760">
                  <a:moveTo>
                    <a:pt x="36457" y="409648"/>
                  </a:moveTo>
                  <a:cubicBezTo>
                    <a:pt x="16839" y="410228"/>
                    <a:pt x="449" y="394748"/>
                    <a:pt x="-130" y="375130"/>
                  </a:cubicBezTo>
                  <a:cubicBezTo>
                    <a:pt x="-627" y="360147"/>
                    <a:pt x="8395" y="346406"/>
                    <a:pt x="22385" y="340943"/>
                  </a:cubicBezTo>
                  <a:cubicBezTo>
                    <a:pt x="56323" y="327947"/>
                    <a:pt x="77762" y="294423"/>
                    <a:pt x="75362" y="258166"/>
                  </a:cubicBezTo>
                  <a:lnTo>
                    <a:pt x="75362" y="35497"/>
                  </a:lnTo>
                  <a:cubicBezTo>
                    <a:pt x="75362" y="15837"/>
                    <a:pt x="91338" y="-97"/>
                    <a:pt x="110956" y="-97"/>
                  </a:cubicBezTo>
                  <a:cubicBezTo>
                    <a:pt x="130574" y="-97"/>
                    <a:pt x="146550" y="15837"/>
                    <a:pt x="146550" y="35497"/>
                  </a:cubicBezTo>
                  <a:lnTo>
                    <a:pt x="146550" y="259822"/>
                  </a:lnTo>
                  <a:cubicBezTo>
                    <a:pt x="147627" y="324222"/>
                    <a:pt x="109218" y="382663"/>
                    <a:pt x="49700" y="407165"/>
                  </a:cubicBezTo>
                  <a:cubicBezTo>
                    <a:pt x="45314" y="407993"/>
                    <a:pt x="40844" y="407993"/>
                    <a:pt x="36457" y="407165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FA5AA4-AC0B-CBF0-8081-073387C4E2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26071" y="5471090"/>
              <a:ext cx="144098" cy="410573"/>
            </a:xfrm>
            <a:custGeom>
              <a:avLst/>
              <a:gdLst>
                <a:gd name="connsiteX0" fmla="*/ 111666 w 144098"/>
                <a:gd name="connsiteY0" fmla="*/ 408820 h 410573"/>
                <a:gd name="connsiteX1" fmla="*/ 97593 w 144098"/>
                <a:gd name="connsiteY1" fmla="*/ 408820 h 410573"/>
                <a:gd name="connsiteX2" fmla="*/ -83 w 144098"/>
                <a:gd name="connsiteY2" fmla="*/ 259822 h 410573"/>
                <a:gd name="connsiteX3" fmla="*/ -83 w 144098"/>
                <a:gd name="connsiteY3" fmla="*/ 35497 h 410573"/>
                <a:gd name="connsiteX4" fmla="*/ 35510 w 144098"/>
                <a:gd name="connsiteY4" fmla="*/ -97 h 410573"/>
                <a:gd name="connsiteX5" fmla="*/ 71105 w 144098"/>
                <a:gd name="connsiteY5" fmla="*/ 35497 h 410573"/>
                <a:gd name="connsiteX6" fmla="*/ 71105 w 144098"/>
                <a:gd name="connsiteY6" fmla="*/ 259822 h 410573"/>
                <a:gd name="connsiteX7" fmla="*/ 122426 w 144098"/>
                <a:gd name="connsiteY7" fmla="*/ 342599 h 410573"/>
                <a:gd name="connsiteX8" fmla="*/ 141466 w 144098"/>
                <a:gd name="connsiteY8" fmla="*/ 361637 h 410573"/>
                <a:gd name="connsiteX9" fmla="*/ 141466 w 144098"/>
                <a:gd name="connsiteY9" fmla="*/ 388954 h 410573"/>
                <a:gd name="connsiteX10" fmla="*/ 108354 w 144098"/>
                <a:gd name="connsiteY10" fmla="*/ 410476 h 41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98" h="410573">
                  <a:moveTo>
                    <a:pt x="111666" y="408820"/>
                  </a:moveTo>
                  <a:cubicBezTo>
                    <a:pt x="107031" y="409979"/>
                    <a:pt x="102228" y="409979"/>
                    <a:pt x="97593" y="408820"/>
                  </a:cubicBezTo>
                  <a:cubicBezTo>
                    <a:pt x="37001" y="384566"/>
                    <a:pt x="-1987" y="325050"/>
                    <a:pt x="-83" y="259822"/>
                  </a:cubicBezTo>
                  <a:lnTo>
                    <a:pt x="-83" y="35497"/>
                  </a:lnTo>
                  <a:cubicBezTo>
                    <a:pt x="-83" y="15837"/>
                    <a:pt x="15892" y="-97"/>
                    <a:pt x="35510" y="-97"/>
                  </a:cubicBezTo>
                  <a:cubicBezTo>
                    <a:pt x="55130" y="-97"/>
                    <a:pt x="71105" y="15837"/>
                    <a:pt x="71105" y="35497"/>
                  </a:cubicBezTo>
                  <a:lnTo>
                    <a:pt x="71105" y="259822"/>
                  </a:lnTo>
                  <a:cubicBezTo>
                    <a:pt x="68456" y="295664"/>
                    <a:pt x="89150" y="329023"/>
                    <a:pt x="122426" y="342599"/>
                  </a:cubicBezTo>
                  <a:cubicBezTo>
                    <a:pt x="131366" y="345661"/>
                    <a:pt x="138403" y="352698"/>
                    <a:pt x="141466" y="361637"/>
                  </a:cubicBezTo>
                  <a:cubicBezTo>
                    <a:pt x="144776" y="370412"/>
                    <a:pt x="144776" y="380179"/>
                    <a:pt x="141466" y="388954"/>
                  </a:cubicBezTo>
                  <a:cubicBezTo>
                    <a:pt x="135589" y="402032"/>
                    <a:pt x="122675" y="410393"/>
                    <a:pt x="108354" y="410476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4106A4C-D525-3924-1EF6-6FF830E9C7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4010" y="5469430"/>
              <a:ext cx="296341" cy="413061"/>
            </a:xfrm>
            <a:custGeom>
              <a:avLst/>
              <a:gdLst>
                <a:gd name="connsiteX0" fmla="*/ 167060 w 296341"/>
                <a:gd name="connsiteY0" fmla="*/ 173739 h 413061"/>
                <a:gd name="connsiteX1" fmla="*/ 71038 w 296341"/>
                <a:gd name="connsiteY1" fmla="*/ 110829 h 413061"/>
                <a:gd name="connsiteX2" fmla="*/ 71038 w 296341"/>
                <a:gd name="connsiteY2" fmla="*/ 110829 h 413061"/>
                <a:gd name="connsiteX3" fmla="*/ 136433 w 296341"/>
                <a:gd name="connsiteY3" fmla="*/ 62818 h 413061"/>
                <a:gd name="connsiteX4" fmla="*/ 229142 w 296341"/>
                <a:gd name="connsiteY4" fmla="*/ 93446 h 413061"/>
                <a:gd name="connsiteX5" fmla="*/ 248181 w 296341"/>
                <a:gd name="connsiteY5" fmla="*/ 99240 h 413061"/>
                <a:gd name="connsiteX6" fmla="*/ 281292 w 296341"/>
                <a:gd name="connsiteY6" fmla="*/ 66130 h 413061"/>
                <a:gd name="connsiteX7" fmla="*/ 265564 w 296341"/>
                <a:gd name="connsiteY7" fmla="*/ 37985 h 413061"/>
                <a:gd name="connsiteX8" fmla="*/ 137260 w 296341"/>
                <a:gd name="connsiteY8" fmla="*/ 736 h 413061"/>
                <a:gd name="connsiteX9" fmla="*/ 513 w 296341"/>
                <a:gd name="connsiteY9" fmla="*/ 109041 h 413061"/>
                <a:gd name="connsiteX10" fmla="*/ -150 w 296341"/>
                <a:gd name="connsiteY10" fmla="*/ 117451 h 413061"/>
                <a:gd name="connsiteX11" fmla="*/ -150 w 296341"/>
                <a:gd name="connsiteY11" fmla="*/ 117451 h 413061"/>
                <a:gd name="connsiteX12" fmla="*/ 133949 w 296341"/>
                <a:gd name="connsiteY12" fmla="*/ 238305 h 413061"/>
                <a:gd name="connsiteX13" fmla="*/ 225003 w 296341"/>
                <a:gd name="connsiteY13" fmla="*/ 299560 h 413061"/>
                <a:gd name="connsiteX14" fmla="*/ 225003 w 296341"/>
                <a:gd name="connsiteY14" fmla="*/ 299560 h 413061"/>
                <a:gd name="connsiteX15" fmla="*/ 153815 w 296341"/>
                <a:gd name="connsiteY15" fmla="*/ 350054 h 413061"/>
                <a:gd name="connsiteX16" fmla="*/ 87595 w 296341"/>
                <a:gd name="connsiteY16" fmla="*/ 336809 h 413061"/>
                <a:gd name="connsiteX17" fmla="*/ 79316 w 296341"/>
                <a:gd name="connsiteY17" fmla="*/ 336809 h 413061"/>
                <a:gd name="connsiteX18" fmla="*/ 48689 w 296341"/>
                <a:gd name="connsiteY18" fmla="*/ 372238 h 413061"/>
                <a:gd name="connsiteX19" fmla="*/ 61933 w 296341"/>
                <a:gd name="connsiteY19" fmla="*/ 396409 h 413061"/>
                <a:gd name="connsiteX20" fmla="*/ 152160 w 296341"/>
                <a:gd name="connsiteY20" fmla="*/ 412965 h 413061"/>
                <a:gd name="connsiteX21" fmla="*/ 296191 w 296341"/>
                <a:gd name="connsiteY21" fmla="*/ 292938 h 413061"/>
                <a:gd name="connsiteX22" fmla="*/ 296191 w 296341"/>
                <a:gd name="connsiteY22" fmla="*/ 292938 h 413061"/>
                <a:gd name="connsiteX23" fmla="*/ 167060 w 296341"/>
                <a:gd name="connsiteY23" fmla="*/ 174567 h 4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6341" h="413061">
                  <a:moveTo>
                    <a:pt x="167060" y="173739"/>
                  </a:moveTo>
                  <a:cubicBezTo>
                    <a:pt x="89249" y="155529"/>
                    <a:pt x="71038" y="141456"/>
                    <a:pt x="71038" y="110829"/>
                  </a:cubicBezTo>
                  <a:lnTo>
                    <a:pt x="71038" y="110829"/>
                  </a:lnTo>
                  <a:cubicBezTo>
                    <a:pt x="71038" y="84341"/>
                    <a:pt x="95044" y="62818"/>
                    <a:pt x="136433" y="62818"/>
                  </a:cubicBezTo>
                  <a:cubicBezTo>
                    <a:pt x="169708" y="63472"/>
                    <a:pt x="201991" y="74151"/>
                    <a:pt x="229142" y="93446"/>
                  </a:cubicBezTo>
                  <a:cubicBezTo>
                    <a:pt x="234688" y="97444"/>
                    <a:pt x="241393" y="99480"/>
                    <a:pt x="248181" y="99240"/>
                  </a:cubicBezTo>
                  <a:cubicBezTo>
                    <a:pt x="266475" y="99240"/>
                    <a:pt x="281292" y="84415"/>
                    <a:pt x="281292" y="66130"/>
                  </a:cubicBezTo>
                  <a:cubicBezTo>
                    <a:pt x="281789" y="54524"/>
                    <a:pt x="275746" y="43622"/>
                    <a:pt x="265564" y="37985"/>
                  </a:cubicBezTo>
                  <a:cubicBezTo>
                    <a:pt x="227570" y="12780"/>
                    <a:pt x="182787" y="-216"/>
                    <a:pt x="137260" y="736"/>
                  </a:cubicBezTo>
                  <a:cubicBezTo>
                    <a:pt x="69631" y="-7112"/>
                    <a:pt x="8377" y="41379"/>
                    <a:pt x="513" y="109041"/>
                  </a:cubicBezTo>
                  <a:cubicBezTo>
                    <a:pt x="182" y="111839"/>
                    <a:pt x="17" y="114645"/>
                    <a:pt x="-150" y="117451"/>
                  </a:cubicBezTo>
                  <a:lnTo>
                    <a:pt x="-150" y="117451"/>
                  </a:lnTo>
                  <a:cubicBezTo>
                    <a:pt x="-150" y="191950"/>
                    <a:pt x="48689" y="217611"/>
                    <a:pt x="133949" y="238305"/>
                  </a:cubicBezTo>
                  <a:cubicBezTo>
                    <a:pt x="219209" y="259000"/>
                    <a:pt x="225003" y="271416"/>
                    <a:pt x="225003" y="299560"/>
                  </a:cubicBezTo>
                  <a:lnTo>
                    <a:pt x="225003" y="299560"/>
                  </a:lnTo>
                  <a:cubicBezTo>
                    <a:pt x="225003" y="329360"/>
                    <a:pt x="197687" y="350054"/>
                    <a:pt x="153815" y="350054"/>
                  </a:cubicBezTo>
                  <a:cubicBezTo>
                    <a:pt x="131052" y="350054"/>
                    <a:pt x="108536" y="345584"/>
                    <a:pt x="87595" y="336809"/>
                  </a:cubicBezTo>
                  <a:lnTo>
                    <a:pt x="79316" y="336809"/>
                  </a:lnTo>
                  <a:cubicBezTo>
                    <a:pt x="61105" y="338134"/>
                    <a:pt x="47364" y="353944"/>
                    <a:pt x="48689" y="372238"/>
                  </a:cubicBezTo>
                  <a:cubicBezTo>
                    <a:pt x="49351" y="381840"/>
                    <a:pt x="54236" y="390697"/>
                    <a:pt x="61933" y="396409"/>
                  </a:cubicBezTo>
                  <a:cubicBezTo>
                    <a:pt x="90740" y="407336"/>
                    <a:pt x="121367" y="412881"/>
                    <a:pt x="152160" y="412965"/>
                  </a:cubicBezTo>
                  <a:cubicBezTo>
                    <a:pt x="234937" y="412965"/>
                    <a:pt x="296191" y="368265"/>
                    <a:pt x="296191" y="292938"/>
                  </a:cubicBezTo>
                  <a:lnTo>
                    <a:pt x="296191" y="292938"/>
                  </a:lnTo>
                  <a:cubicBezTo>
                    <a:pt x="296191" y="225889"/>
                    <a:pt x="252320" y="195261"/>
                    <a:pt x="167060" y="17456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274FCF-167E-F13C-790A-531F472FD2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7872" y="5474402"/>
              <a:ext cx="314552" cy="405605"/>
            </a:xfrm>
            <a:custGeom>
              <a:avLst/>
              <a:gdLst>
                <a:gd name="connsiteX0" fmla="*/ 284603 w 314552"/>
                <a:gd name="connsiteY0" fmla="*/ -97 h 405605"/>
                <a:gd name="connsiteX1" fmla="*/ 36272 w 314552"/>
                <a:gd name="connsiteY1" fmla="*/ -97 h 405605"/>
                <a:gd name="connsiteX2" fmla="*/ -150 w 314552"/>
                <a:gd name="connsiteY2" fmla="*/ 36324 h 405605"/>
                <a:gd name="connsiteX3" fmla="*/ 36272 w 314552"/>
                <a:gd name="connsiteY3" fmla="*/ 72746 h 405605"/>
                <a:gd name="connsiteX4" fmla="*/ 123188 w 314552"/>
                <a:gd name="connsiteY4" fmla="*/ 72746 h 405605"/>
                <a:gd name="connsiteX5" fmla="*/ 123188 w 314552"/>
                <a:gd name="connsiteY5" fmla="*/ 369088 h 405605"/>
                <a:gd name="connsiteX6" fmla="*/ 157954 w 314552"/>
                <a:gd name="connsiteY6" fmla="*/ 405509 h 405605"/>
                <a:gd name="connsiteX7" fmla="*/ 158781 w 314552"/>
                <a:gd name="connsiteY7" fmla="*/ 405509 h 405605"/>
                <a:gd name="connsiteX8" fmla="*/ 195204 w 314552"/>
                <a:gd name="connsiteY8" fmla="*/ 369088 h 405605"/>
                <a:gd name="connsiteX9" fmla="*/ 195204 w 314552"/>
                <a:gd name="connsiteY9" fmla="*/ 72746 h 405605"/>
                <a:gd name="connsiteX10" fmla="*/ 277980 w 314552"/>
                <a:gd name="connsiteY10" fmla="*/ 72746 h 405605"/>
                <a:gd name="connsiteX11" fmla="*/ 314402 w 314552"/>
                <a:gd name="connsiteY11" fmla="*/ 36324 h 405605"/>
                <a:gd name="connsiteX12" fmla="*/ 277980 w 314552"/>
                <a:gd name="connsiteY12" fmla="*/ -97 h 40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52" h="405605">
                  <a:moveTo>
                    <a:pt x="284603" y="-97"/>
                  </a:move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23188" y="72746"/>
                  </a:lnTo>
                  <a:lnTo>
                    <a:pt x="123188" y="369088"/>
                  </a:lnTo>
                  <a:cubicBezTo>
                    <a:pt x="122692" y="388706"/>
                    <a:pt x="138254" y="405013"/>
                    <a:pt x="157954" y="405509"/>
                  </a:cubicBezTo>
                  <a:cubicBezTo>
                    <a:pt x="158203" y="405509"/>
                    <a:pt x="158534" y="405509"/>
                    <a:pt x="158781" y="405509"/>
                  </a:cubicBezTo>
                  <a:cubicBezTo>
                    <a:pt x="178897" y="405509"/>
                    <a:pt x="195204" y="389202"/>
                    <a:pt x="195204" y="369088"/>
                  </a:cubicBezTo>
                  <a:lnTo>
                    <a:pt x="195204" y="72746"/>
                  </a:lnTo>
                  <a:lnTo>
                    <a:pt x="277980" y="72746"/>
                  </a:lnTo>
                  <a:cubicBezTo>
                    <a:pt x="298096" y="72746"/>
                    <a:pt x="314402" y="56439"/>
                    <a:pt x="314402" y="36324"/>
                  </a:cubicBezTo>
                  <a:cubicBezTo>
                    <a:pt x="314402" y="16210"/>
                    <a:pt x="298096" y="-97"/>
                    <a:pt x="277980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A0D95-0F15-4B1C-5531-D657B463A6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8217" y="5474402"/>
              <a:ext cx="321174" cy="411084"/>
            </a:xfrm>
            <a:custGeom>
              <a:avLst/>
              <a:gdLst>
                <a:gd name="connsiteX0" fmla="*/ 284603 w 321174"/>
                <a:gd name="connsiteY0" fmla="*/ 72746 h 411084"/>
                <a:gd name="connsiteX1" fmla="*/ 321025 w 321174"/>
                <a:gd name="connsiteY1" fmla="*/ 36324 h 411084"/>
                <a:gd name="connsiteX2" fmla="*/ 284603 w 321174"/>
                <a:gd name="connsiteY2" fmla="*/ -97 h 411084"/>
                <a:gd name="connsiteX3" fmla="*/ 36272 w 321174"/>
                <a:gd name="connsiteY3" fmla="*/ -97 h 411084"/>
                <a:gd name="connsiteX4" fmla="*/ -150 w 321174"/>
                <a:gd name="connsiteY4" fmla="*/ 36324 h 411084"/>
                <a:gd name="connsiteX5" fmla="*/ 36272 w 321174"/>
                <a:gd name="connsiteY5" fmla="*/ 72746 h 411084"/>
                <a:gd name="connsiteX6" fmla="*/ 119049 w 321174"/>
                <a:gd name="connsiteY6" fmla="*/ 72746 h 411084"/>
                <a:gd name="connsiteX7" fmla="*/ 119049 w 321174"/>
                <a:gd name="connsiteY7" fmla="*/ 369088 h 411084"/>
                <a:gd name="connsiteX8" fmla="*/ 149594 w 321174"/>
                <a:gd name="connsiteY8" fmla="*/ 410559 h 411084"/>
                <a:gd name="connsiteX9" fmla="*/ 191064 w 321174"/>
                <a:gd name="connsiteY9" fmla="*/ 380014 h 411084"/>
                <a:gd name="connsiteX10" fmla="*/ 191064 w 321174"/>
                <a:gd name="connsiteY10" fmla="*/ 369088 h 411084"/>
                <a:gd name="connsiteX11" fmla="*/ 191064 w 321174"/>
                <a:gd name="connsiteY11" fmla="*/ 72746 h 41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174" h="411084">
                  <a:moveTo>
                    <a:pt x="284603" y="72746"/>
                  </a:moveTo>
                  <a:cubicBezTo>
                    <a:pt x="304717" y="72746"/>
                    <a:pt x="321025" y="56439"/>
                    <a:pt x="321025" y="36324"/>
                  </a:cubicBezTo>
                  <a:cubicBezTo>
                    <a:pt x="321025" y="16210"/>
                    <a:pt x="304717" y="-97"/>
                    <a:pt x="284603" y="-97"/>
                  </a:cubicBez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19049" y="72746"/>
                  </a:lnTo>
                  <a:lnTo>
                    <a:pt x="119049" y="369088"/>
                  </a:lnTo>
                  <a:cubicBezTo>
                    <a:pt x="115986" y="388954"/>
                    <a:pt x="129727" y="407578"/>
                    <a:pt x="149594" y="410559"/>
                  </a:cubicBezTo>
                  <a:cubicBezTo>
                    <a:pt x="169461" y="413621"/>
                    <a:pt x="188003" y="399963"/>
                    <a:pt x="191064" y="380014"/>
                  </a:cubicBezTo>
                  <a:cubicBezTo>
                    <a:pt x="191644" y="376372"/>
                    <a:pt x="191644" y="372730"/>
                    <a:pt x="191064" y="369088"/>
                  </a:cubicBezTo>
                  <a:lnTo>
                    <a:pt x="191064" y="72746"/>
                  </a:ln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9DFFDD-7270-1DF4-B955-4DE3ED5C42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01729" y="5462563"/>
              <a:ext cx="343698" cy="416348"/>
            </a:xfrm>
            <a:custGeom>
              <a:avLst/>
              <a:gdLst>
                <a:gd name="connsiteX0" fmla="*/ 213067 w 343698"/>
                <a:gd name="connsiteY0" fmla="*/ 23330 h 416348"/>
                <a:gd name="connsiteX1" fmla="*/ 168864 w 343698"/>
                <a:gd name="connsiteY1" fmla="*/ 1816 h 416348"/>
                <a:gd name="connsiteX2" fmla="*/ 166712 w 343698"/>
                <a:gd name="connsiteY2" fmla="*/ 2636 h 416348"/>
                <a:gd name="connsiteX3" fmla="*/ 145189 w 343698"/>
                <a:gd name="connsiteY3" fmla="*/ 48991 h 416348"/>
                <a:gd name="connsiteX4" fmla="*/ 221345 w 343698"/>
                <a:gd name="connsiteY4" fmla="*/ 249311 h 416348"/>
                <a:gd name="connsiteX5" fmla="*/ 126979 w 343698"/>
                <a:gd name="connsiteY5" fmla="*/ 249311 h 416348"/>
                <a:gd name="connsiteX6" fmla="*/ 152640 w 343698"/>
                <a:gd name="connsiteY6" fmla="*/ 182262 h 416348"/>
                <a:gd name="connsiteX7" fmla="*/ 127476 w 343698"/>
                <a:gd name="connsiteY7" fmla="*/ 137339 h 416348"/>
                <a:gd name="connsiteX8" fmla="*/ 84762 w 343698"/>
                <a:gd name="connsiteY8" fmla="*/ 156601 h 416348"/>
                <a:gd name="connsiteX9" fmla="*/ 1986 w 343698"/>
                <a:gd name="connsiteY9" fmla="*/ 369338 h 416348"/>
                <a:gd name="connsiteX10" fmla="*/ 23508 w 343698"/>
                <a:gd name="connsiteY10" fmla="*/ 415692 h 416348"/>
                <a:gd name="connsiteX11" fmla="*/ 35924 w 343698"/>
                <a:gd name="connsiteY11" fmla="*/ 415692 h 416348"/>
                <a:gd name="connsiteX12" fmla="*/ 69863 w 343698"/>
                <a:gd name="connsiteY12" fmla="*/ 391687 h 416348"/>
                <a:gd name="connsiteX13" fmla="*/ 97180 w 343698"/>
                <a:gd name="connsiteY13" fmla="*/ 318844 h 416348"/>
                <a:gd name="connsiteX14" fmla="*/ 245350 w 343698"/>
                <a:gd name="connsiteY14" fmla="*/ 318844 h 416348"/>
                <a:gd name="connsiteX15" fmla="*/ 273494 w 343698"/>
                <a:gd name="connsiteY15" fmla="*/ 391687 h 416348"/>
                <a:gd name="connsiteX16" fmla="*/ 307432 w 343698"/>
                <a:gd name="connsiteY16" fmla="*/ 415692 h 416348"/>
                <a:gd name="connsiteX17" fmla="*/ 319848 w 343698"/>
                <a:gd name="connsiteY17" fmla="*/ 415692 h 416348"/>
                <a:gd name="connsiteX18" fmla="*/ 341371 w 343698"/>
                <a:gd name="connsiteY18" fmla="*/ 368510 h 41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698" h="416348">
                  <a:moveTo>
                    <a:pt x="213067" y="23330"/>
                  </a:moveTo>
                  <a:cubicBezTo>
                    <a:pt x="206775" y="5178"/>
                    <a:pt x="186992" y="-4450"/>
                    <a:pt x="168864" y="1816"/>
                  </a:cubicBezTo>
                  <a:cubicBezTo>
                    <a:pt x="168119" y="2065"/>
                    <a:pt x="167457" y="2338"/>
                    <a:pt x="166712" y="2636"/>
                  </a:cubicBezTo>
                  <a:cubicBezTo>
                    <a:pt x="148087" y="9614"/>
                    <a:pt x="138485" y="30258"/>
                    <a:pt x="145189" y="48991"/>
                  </a:cubicBezTo>
                  <a:lnTo>
                    <a:pt x="221345" y="249311"/>
                  </a:lnTo>
                  <a:lnTo>
                    <a:pt x="126979" y="249311"/>
                  </a:lnTo>
                  <a:lnTo>
                    <a:pt x="152640" y="182262"/>
                  </a:lnTo>
                  <a:cubicBezTo>
                    <a:pt x="158103" y="162900"/>
                    <a:pt x="146763" y="142786"/>
                    <a:pt x="127476" y="137339"/>
                  </a:cubicBezTo>
                  <a:cubicBezTo>
                    <a:pt x="110423" y="132562"/>
                    <a:pt x="92461" y="140683"/>
                    <a:pt x="84762" y="156601"/>
                  </a:cubicBezTo>
                  <a:lnTo>
                    <a:pt x="1986" y="369338"/>
                  </a:lnTo>
                  <a:cubicBezTo>
                    <a:pt x="-4719" y="388045"/>
                    <a:pt x="4883" y="408739"/>
                    <a:pt x="23508" y="415692"/>
                  </a:cubicBezTo>
                  <a:cubicBezTo>
                    <a:pt x="27646" y="416438"/>
                    <a:pt x="31785" y="416438"/>
                    <a:pt x="35924" y="415692"/>
                  </a:cubicBezTo>
                  <a:cubicBezTo>
                    <a:pt x="51156" y="415527"/>
                    <a:pt x="64648" y="406008"/>
                    <a:pt x="69863" y="391687"/>
                  </a:cubicBezTo>
                  <a:lnTo>
                    <a:pt x="97180" y="318844"/>
                  </a:lnTo>
                  <a:lnTo>
                    <a:pt x="245350" y="318844"/>
                  </a:lnTo>
                  <a:lnTo>
                    <a:pt x="273494" y="391687"/>
                  </a:lnTo>
                  <a:cubicBezTo>
                    <a:pt x="278460" y="406173"/>
                    <a:pt x="292119" y="415775"/>
                    <a:pt x="307432" y="415692"/>
                  </a:cubicBezTo>
                  <a:cubicBezTo>
                    <a:pt x="311571" y="416438"/>
                    <a:pt x="315711" y="416438"/>
                    <a:pt x="319848" y="415692"/>
                  </a:cubicBezTo>
                  <a:cubicBezTo>
                    <a:pt x="338557" y="408326"/>
                    <a:pt x="348159" y="387465"/>
                    <a:pt x="341371" y="368510"/>
                  </a:cubicBez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D99597-E3C1-8831-0850-A4AE64C880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3416" y="5438161"/>
              <a:ext cx="310165" cy="291193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AF2101E-2DD6-A231-3574-427FE239BD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53133" y="5416457"/>
              <a:ext cx="225182" cy="405172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9205C5-3360-319F-F423-C75D3472EE5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9812" y="5529034"/>
              <a:ext cx="138102" cy="273991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3856F7-6D96-9CFE-D7E6-A92556055B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0933" y="5588633"/>
              <a:ext cx="106781" cy="15644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E97001-A18E-5E6E-4619-CF90157E6E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1667" y="5739287"/>
              <a:ext cx="393189" cy="179567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103E0B49-3D30-3170-8663-633620D35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t-EE" dirty="0"/>
              <a:t>PEALKIRI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4363E7A-3EDB-6239-CB00-3B0D6303D087}"/>
              </a:ext>
            </a:extLst>
          </p:cNvPr>
          <p:cNvSpPr/>
          <p:nvPr userDrawn="1"/>
        </p:nvSpPr>
        <p:spPr>
          <a:xfrm>
            <a:off x="1248150" y="4111967"/>
            <a:ext cx="482771" cy="197406"/>
          </a:xfrm>
          <a:custGeom>
            <a:avLst/>
            <a:gdLst>
              <a:gd name="connsiteX0" fmla="*/ 476872 w 482771"/>
              <a:gd name="connsiteY0" fmla="*/ 197407 h 197406"/>
              <a:gd name="connsiteX1" fmla="*/ 5875 w 482771"/>
              <a:gd name="connsiteY1" fmla="*/ 197407 h 197406"/>
              <a:gd name="connsiteX2" fmla="*/ 1498 w 482771"/>
              <a:gd name="connsiteY2" fmla="*/ 195440 h 197406"/>
              <a:gd name="connsiteX3" fmla="*/ 39 w 482771"/>
              <a:gd name="connsiteY3" fmla="*/ 190873 h 197406"/>
              <a:gd name="connsiteX4" fmla="*/ 60365 w 482771"/>
              <a:gd name="connsiteY4" fmla="*/ 135876 h 197406"/>
              <a:gd name="connsiteX5" fmla="*/ 79205 w 482771"/>
              <a:gd name="connsiteY5" fmla="*/ 138984 h 197406"/>
              <a:gd name="connsiteX6" fmla="*/ 172706 w 482771"/>
              <a:gd name="connsiteY6" fmla="*/ 47639 h 197406"/>
              <a:gd name="connsiteX7" fmla="*/ 194020 w 482771"/>
              <a:gd name="connsiteY7" fmla="*/ 50113 h 197406"/>
              <a:gd name="connsiteX8" fmla="*/ 253584 w 482771"/>
              <a:gd name="connsiteY8" fmla="*/ 0 h 197406"/>
              <a:gd name="connsiteX9" fmla="*/ 312959 w 482771"/>
              <a:gd name="connsiteY9" fmla="*/ 49161 h 197406"/>
              <a:gd name="connsiteX10" fmla="*/ 339220 w 482771"/>
              <a:gd name="connsiteY10" fmla="*/ 44785 h 197406"/>
              <a:gd name="connsiteX11" fmla="*/ 422509 w 482771"/>
              <a:gd name="connsiteY11" fmla="*/ 129786 h 197406"/>
              <a:gd name="connsiteX12" fmla="*/ 422509 w 482771"/>
              <a:gd name="connsiteY12" fmla="*/ 130167 h 197406"/>
              <a:gd name="connsiteX13" fmla="*/ 482771 w 482771"/>
              <a:gd name="connsiteY13" fmla="*/ 191317 h 197406"/>
              <a:gd name="connsiteX14" fmla="*/ 481059 w 482771"/>
              <a:gd name="connsiteY14" fmla="*/ 195503 h 197406"/>
              <a:gd name="connsiteX15" fmla="*/ 476872 w 482771"/>
              <a:gd name="connsiteY15" fmla="*/ 197280 h 197406"/>
              <a:gd name="connsiteX16" fmla="*/ 12916 w 482771"/>
              <a:gd name="connsiteY16" fmla="*/ 185608 h 197406"/>
              <a:gd name="connsiteX17" fmla="*/ 470592 w 482771"/>
              <a:gd name="connsiteY17" fmla="*/ 185608 h 197406"/>
              <a:gd name="connsiteX18" fmla="*/ 422128 w 482771"/>
              <a:gd name="connsiteY18" fmla="*/ 142029 h 197406"/>
              <a:gd name="connsiteX19" fmla="*/ 416927 w 482771"/>
              <a:gd name="connsiteY19" fmla="*/ 142346 h 197406"/>
              <a:gd name="connsiteX20" fmla="*/ 412169 w 482771"/>
              <a:gd name="connsiteY20" fmla="*/ 140697 h 197406"/>
              <a:gd name="connsiteX21" fmla="*/ 410393 w 482771"/>
              <a:gd name="connsiteY21" fmla="*/ 136002 h 197406"/>
              <a:gd name="connsiteX22" fmla="*/ 410710 w 482771"/>
              <a:gd name="connsiteY22" fmla="*/ 129849 h 197406"/>
              <a:gd name="connsiteX23" fmla="*/ 339157 w 482771"/>
              <a:gd name="connsiteY23" fmla="*/ 56583 h 197406"/>
              <a:gd name="connsiteX24" fmla="*/ 310485 w 482771"/>
              <a:gd name="connsiteY24" fmla="*/ 62736 h 197406"/>
              <a:gd name="connsiteX25" fmla="*/ 305093 w 482771"/>
              <a:gd name="connsiteY25" fmla="*/ 62419 h 197406"/>
              <a:gd name="connsiteX26" fmla="*/ 302238 w 482771"/>
              <a:gd name="connsiteY26" fmla="*/ 57788 h 197406"/>
              <a:gd name="connsiteX27" fmla="*/ 253521 w 482771"/>
              <a:gd name="connsiteY27" fmla="*/ 11735 h 197406"/>
              <a:gd name="connsiteX28" fmla="*/ 204804 w 482771"/>
              <a:gd name="connsiteY28" fmla="*/ 57979 h 197406"/>
              <a:gd name="connsiteX29" fmla="*/ 202203 w 482771"/>
              <a:gd name="connsiteY29" fmla="*/ 62419 h 197406"/>
              <a:gd name="connsiteX30" fmla="*/ 197128 w 482771"/>
              <a:gd name="connsiteY30" fmla="*/ 63117 h 197406"/>
              <a:gd name="connsiteX31" fmla="*/ 172706 w 482771"/>
              <a:gd name="connsiteY31" fmla="*/ 59311 h 197406"/>
              <a:gd name="connsiteX32" fmla="*/ 90876 w 482771"/>
              <a:gd name="connsiteY32" fmla="*/ 143044 h 197406"/>
              <a:gd name="connsiteX33" fmla="*/ 91003 w 482771"/>
              <a:gd name="connsiteY33" fmla="*/ 145898 h 197406"/>
              <a:gd name="connsiteX34" fmla="*/ 91130 w 482771"/>
              <a:gd name="connsiteY34" fmla="*/ 147547 h 197406"/>
              <a:gd name="connsiteX35" fmla="*/ 88402 w 482771"/>
              <a:gd name="connsiteY35" fmla="*/ 152812 h 197406"/>
              <a:gd name="connsiteX36" fmla="*/ 82503 w 482771"/>
              <a:gd name="connsiteY36" fmla="*/ 153066 h 197406"/>
              <a:gd name="connsiteX37" fmla="*/ 60301 w 482771"/>
              <a:gd name="connsiteY37" fmla="*/ 147547 h 197406"/>
              <a:gd name="connsiteX38" fmla="*/ 12853 w 482771"/>
              <a:gd name="connsiteY38" fmla="*/ 185544 h 19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82771" h="197406">
                <a:moveTo>
                  <a:pt x="476872" y="197407"/>
                </a:moveTo>
                <a:lnTo>
                  <a:pt x="5875" y="197407"/>
                </a:lnTo>
                <a:cubicBezTo>
                  <a:pt x="4226" y="197407"/>
                  <a:pt x="2576" y="196709"/>
                  <a:pt x="1498" y="195440"/>
                </a:cubicBezTo>
                <a:cubicBezTo>
                  <a:pt x="356" y="194171"/>
                  <a:pt x="-151" y="192522"/>
                  <a:pt x="39" y="190873"/>
                </a:cubicBezTo>
                <a:cubicBezTo>
                  <a:pt x="3464" y="159536"/>
                  <a:pt x="29409" y="135876"/>
                  <a:pt x="60365" y="135876"/>
                </a:cubicBezTo>
                <a:cubicBezTo>
                  <a:pt x="66835" y="135876"/>
                  <a:pt x="73178" y="136891"/>
                  <a:pt x="79205" y="138984"/>
                </a:cubicBezTo>
                <a:cubicBezTo>
                  <a:pt x="81361" y="88237"/>
                  <a:pt x="122467" y="47639"/>
                  <a:pt x="172706" y="47639"/>
                </a:cubicBezTo>
                <a:cubicBezTo>
                  <a:pt x="179874" y="47639"/>
                  <a:pt x="187042" y="48464"/>
                  <a:pt x="194020" y="50113"/>
                </a:cubicBezTo>
                <a:cubicBezTo>
                  <a:pt x="199475" y="21504"/>
                  <a:pt x="224405" y="0"/>
                  <a:pt x="253584" y="0"/>
                </a:cubicBezTo>
                <a:cubicBezTo>
                  <a:pt x="282764" y="0"/>
                  <a:pt x="307123" y="21060"/>
                  <a:pt x="312959" y="49161"/>
                </a:cubicBezTo>
                <a:cubicBezTo>
                  <a:pt x="321395" y="46243"/>
                  <a:pt x="330213" y="44785"/>
                  <a:pt x="339220" y="44785"/>
                </a:cubicBezTo>
                <a:cubicBezTo>
                  <a:pt x="385146" y="44785"/>
                  <a:pt x="422509" y="82908"/>
                  <a:pt x="422509" y="129786"/>
                </a:cubicBezTo>
                <a:lnTo>
                  <a:pt x="422509" y="130167"/>
                </a:lnTo>
                <a:cubicBezTo>
                  <a:pt x="455368" y="130420"/>
                  <a:pt x="482391" y="157760"/>
                  <a:pt x="482771" y="191317"/>
                </a:cubicBezTo>
                <a:cubicBezTo>
                  <a:pt x="482771" y="192903"/>
                  <a:pt x="482200" y="194425"/>
                  <a:pt x="481059" y="195503"/>
                </a:cubicBezTo>
                <a:cubicBezTo>
                  <a:pt x="479980" y="196645"/>
                  <a:pt x="478458" y="197280"/>
                  <a:pt x="476872" y="197280"/>
                </a:cubicBezTo>
                <a:close/>
                <a:moveTo>
                  <a:pt x="12916" y="185608"/>
                </a:moveTo>
                <a:lnTo>
                  <a:pt x="470592" y="185608"/>
                </a:lnTo>
                <a:cubicBezTo>
                  <a:pt x="467420" y="161122"/>
                  <a:pt x="446804" y="142029"/>
                  <a:pt x="422128" y="142029"/>
                </a:cubicBezTo>
                <a:cubicBezTo>
                  <a:pt x="420352" y="142029"/>
                  <a:pt x="418640" y="142155"/>
                  <a:pt x="416927" y="142346"/>
                </a:cubicBezTo>
                <a:cubicBezTo>
                  <a:pt x="415151" y="142536"/>
                  <a:pt x="413438" y="141902"/>
                  <a:pt x="412169" y="140697"/>
                </a:cubicBezTo>
                <a:cubicBezTo>
                  <a:pt x="410901" y="139491"/>
                  <a:pt x="410266" y="137778"/>
                  <a:pt x="410393" y="136002"/>
                </a:cubicBezTo>
                <a:cubicBezTo>
                  <a:pt x="410583" y="133973"/>
                  <a:pt x="410710" y="131943"/>
                  <a:pt x="410710" y="129849"/>
                </a:cubicBezTo>
                <a:cubicBezTo>
                  <a:pt x="410710" y="89442"/>
                  <a:pt x="378613" y="56583"/>
                  <a:pt x="339157" y="56583"/>
                </a:cubicBezTo>
                <a:cubicBezTo>
                  <a:pt x="329261" y="56583"/>
                  <a:pt x="319619" y="58676"/>
                  <a:pt x="310485" y="62736"/>
                </a:cubicBezTo>
                <a:cubicBezTo>
                  <a:pt x="308772" y="63497"/>
                  <a:pt x="306742" y="63434"/>
                  <a:pt x="305093" y="62419"/>
                </a:cubicBezTo>
                <a:cubicBezTo>
                  <a:pt x="303444" y="61467"/>
                  <a:pt x="302365" y="59755"/>
                  <a:pt x="302238" y="57788"/>
                </a:cubicBezTo>
                <a:cubicBezTo>
                  <a:pt x="300208" y="31971"/>
                  <a:pt x="278831" y="11735"/>
                  <a:pt x="253521" y="11735"/>
                </a:cubicBezTo>
                <a:cubicBezTo>
                  <a:pt x="228211" y="11735"/>
                  <a:pt x="206707" y="32034"/>
                  <a:pt x="204804" y="57979"/>
                </a:cubicBezTo>
                <a:cubicBezTo>
                  <a:pt x="204677" y="59755"/>
                  <a:pt x="203725" y="61404"/>
                  <a:pt x="202203" y="62419"/>
                </a:cubicBezTo>
                <a:cubicBezTo>
                  <a:pt x="200681" y="63434"/>
                  <a:pt x="198841" y="63688"/>
                  <a:pt x="197128" y="63117"/>
                </a:cubicBezTo>
                <a:cubicBezTo>
                  <a:pt x="189199" y="60580"/>
                  <a:pt x="181016" y="59311"/>
                  <a:pt x="172706" y="59311"/>
                </a:cubicBezTo>
                <a:cubicBezTo>
                  <a:pt x="127605" y="59311"/>
                  <a:pt x="90876" y="96864"/>
                  <a:pt x="90876" y="143044"/>
                </a:cubicBezTo>
                <a:cubicBezTo>
                  <a:pt x="90876" y="143995"/>
                  <a:pt x="90940" y="144947"/>
                  <a:pt x="91003" y="145898"/>
                </a:cubicBezTo>
                <a:lnTo>
                  <a:pt x="91130" y="147547"/>
                </a:lnTo>
                <a:cubicBezTo>
                  <a:pt x="91257" y="149641"/>
                  <a:pt x="90179" y="151671"/>
                  <a:pt x="88402" y="152812"/>
                </a:cubicBezTo>
                <a:cubicBezTo>
                  <a:pt x="86626" y="153954"/>
                  <a:pt x="84343" y="154018"/>
                  <a:pt x="82503" y="153066"/>
                </a:cubicBezTo>
                <a:cubicBezTo>
                  <a:pt x="75525" y="149450"/>
                  <a:pt x="68104" y="147547"/>
                  <a:pt x="60301" y="147547"/>
                </a:cubicBezTo>
                <a:cubicBezTo>
                  <a:pt x="37592" y="147547"/>
                  <a:pt x="18181" y="163469"/>
                  <a:pt x="12853" y="185544"/>
                </a:cubicBezTo>
                <a:close/>
              </a:path>
            </a:pathLst>
          </a:custGeom>
          <a:solidFill>
            <a:srgbClr val="231F20"/>
          </a:solidFill>
          <a:ln w="6343" cap="flat">
            <a:noFill/>
            <a:prstDash val="solid"/>
            <a:miter/>
          </a:ln>
        </p:spPr>
        <p:txBody>
          <a:bodyPr rtlCol="0" anchor="ctr"/>
          <a:lstStyle/>
          <a:p>
            <a:endParaRPr lang="et-EE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7F3D6F5-EEA8-9FBD-7E54-5382C9865846}"/>
              </a:ext>
            </a:extLst>
          </p:cNvPr>
          <p:cNvSpPr/>
          <p:nvPr userDrawn="1"/>
        </p:nvSpPr>
        <p:spPr>
          <a:xfrm>
            <a:off x="514000" y="2980116"/>
            <a:ext cx="748106" cy="261347"/>
          </a:xfrm>
          <a:custGeom>
            <a:avLst/>
            <a:gdLst>
              <a:gd name="connsiteX0" fmla="*/ 742245 w 748106"/>
              <a:gd name="connsiteY0" fmla="*/ 261348 h 261347"/>
              <a:gd name="connsiteX1" fmla="*/ 5904 w 748106"/>
              <a:gd name="connsiteY1" fmla="*/ 261348 h 261347"/>
              <a:gd name="connsiteX2" fmla="*/ 1147 w 748106"/>
              <a:gd name="connsiteY2" fmla="*/ 258937 h 261347"/>
              <a:gd name="connsiteX3" fmla="*/ 322 w 748106"/>
              <a:gd name="connsiteY3" fmla="*/ 253672 h 261347"/>
              <a:gd name="connsiteX4" fmla="*/ 152246 w 748106"/>
              <a:gd name="connsiteY4" fmla="*/ 142790 h 261347"/>
              <a:gd name="connsiteX5" fmla="*/ 215870 w 748106"/>
              <a:gd name="connsiteY5" fmla="*/ 156111 h 261347"/>
              <a:gd name="connsiteX6" fmla="*/ 375407 w 748106"/>
              <a:gd name="connsiteY6" fmla="*/ 0 h 261347"/>
              <a:gd name="connsiteX7" fmla="*/ 534880 w 748106"/>
              <a:gd name="connsiteY7" fmla="*/ 155033 h 261347"/>
              <a:gd name="connsiteX8" fmla="*/ 595903 w 748106"/>
              <a:gd name="connsiteY8" fmla="*/ 142790 h 261347"/>
              <a:gd name="connsiteX9" fmla="*/ 747827 w 748106"/>
              <a:gd name="connsiteY9" fmla="*/ 253672 h 261347"/>
              <a:gd name="connsiteX10" fmla="*/ 747003 w 748106"/>
              <a:gd name="connsiteY10" fmla="*/ 258937 h 261347"/>
              <a:gd name="connsiteX11" fmla="*/ 742245 w 748106"/>
              <a:gd name="connsiteY11" fmla="*/ 261348 h 261347"/>
              <a:gd name="connsiteX12" fmla="*/ 14214 w 748106"/>
              <a:gd name="connsiteY12" fmla="*/ 249549 h 261347"/>
              <a:gd name="connsiteX13" fmla="*/ 733935 w 748106"/>
              <a:gd name="connsiteY13" fmla="*/ 249549 h 261347"/>
              <a:gd name="connsiteX14" fmla="*/ 595903 w 748106"/>
              <a:gd name="connsiteY14" fmla="*/ 154525 h 261347"/>
              <a:gd name="connsiteX15" fmla="*/ 531391 w 748106"/>
              <a:gd name="connsiteY15" fmla="*/ 169495 h 261347"/>
              <a:gd name="connsiteX16" fmla="*/ 525618 w 748106"/>
              <a:gd name="connsiteY16" fmla="*/ 169178 h 261347"/>
              <a:gd name="connsiteX17" fmla="*/ 522954 w 748106"/>
              <a:gd name="connsiteY17" fmla="*/ 164040 h 261347"/>
              <a:gd name="connsiteX18" fmla="*/ 523081 w 748106"/>
              <a:gd name="connsiteY18" fmla="*/ 161820 h 261347"/>
              <a:gd name="connsiteX19" fmla="*/ 523208 w 748106"/>
              <a:gd name="connsiteY19" fmla="*/ 159536 h 261347"/>
              <a:gd name="connsiteX20" fmla="*/ 375407 w 748106"/>
              <a:gd name="connsiteY20" fmla="*/ 11735 h 261347"/>
              <a:gd name="connsiteX21" fmla="*/ 227606 w 748106"/>
              <a:gd name="connsiteY21" fmla="*/ 159536 h 261347"/>
              <a:gd name="connsiteX22" fmla="*/ 227733 w 748106"/>
              <a:gd name="connsiteY22" fmla="*/ 162708 h 261347"/>
              <a:gd name="connsiteX23" fmla="*/ 227859 w 748106"/>
              <a:gd name="connsiteY23" fmla="*/ 165245 h 261347"/>
              <a:gd name="connsiteX24" fmla="*/ 225132 w 748106"/>
              <a:gd name="connsiteY24" fmla="*/ 170447 h 261347"/>
              <a:gd name="connsiteX25" fmla="*/ 219296 w 748106"/>
              <a:gd name="connsiteY25" fmla="*/ 170701 h 261347"/>
              <a:gd name="connsiteX26" fmla="*/ 152183 w 748106"/>
              <a:gd name="connsiteY26" fmla="*/ 154462 h 261347"/>
              <a:gd name="connsiteX27" fmla="*/ 14151 w 748106"/>
              <a:gd name="connsiteY27" fmla="*/ 249486 h 261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48106" h="261347">
                <a:moveTo>
                  <a:pt x="742245" y="261348"/>
                </a:moveTo>
                <a:lnTo>
                  <a:pt x="5904" y="261348"/>
                </a:lnTo>
                <a:cubicBezTo>
                  <a:pt x="4001" y="261348"/>
                  <a:pt x="2225" y="260460"/>
                  <a:pt x="1147" y="258937"/>
                </a:cubicBezTo>
                <a:cubicBezTo>
                  <a:pt x="5" y="257415"/>
                  <a:pt x="-312" y="255448"/>
                  <a:pt x="322" y="253672"/>
                </a:cubicBezTo>
                <a:cubicBezTo>
                  <a:pt x="21572" y="187320"/>
                  <a:pt x="82596" y="142790"/>
                  <a:pt x="152246" y="142790"/>
                </a:cubicBezTo>
                <a:cubicBezTo>
                  <a:pt x="174321" y="142790"/>
                  <a:pt x="195698" y="147294"/>
                  <a:pt x="215870" y="156111"/>
                </a:cubicBezTo>
                <a:cubicBezTo>
                  <a:pt x="217710" y="69714"/>
                  <a:pt x="288566" y="0"/>
                  <a:pt x="375407" y="0"/>
                </a:cubicBezTo>
                <a:cubicBezTo>
                  <a:pt x="462248" y="0"/>
                  <a:pt x="532533" y="69143"/>
                  <a:pt x="534880" y="155033"/>
                </a:cubicBezTo>
                <a:cubicBezTo>
                  <a:pt x="554354" y="146913"/>
                  <a:pt x="574843" y="142790"/>
                  <a:pt x="595903" y="142790"/>
                </a:cubicBezTo>
                <a:cubicBezTo>
                  <a:pt x="665554" y="142790"/>
                  <a:pt x="726640" y="187384"/>
                  <a:pt x="747827" y="253672"/>
                </a:cubicBezTo>
                <a:cubicBezTo>
                  <a:pt x="748398" y="255448"/>
                  <a:pt x="748081" y="257415"/>
                  <a:pt x="747003" y="258937"/>
                </a:cubicBezTo>
                <a:cubicBezTo>
                  <a:pt x="745924" y="260460"/>
                  <a:pt x="744148" y="261348"/>
                  <a:pt x="742245" y="261348"/>
                </a:cubicBezTo>
                <a:close/>
                <a:moveTo>
                  <a:pt x="14214" y="249549"/>
                </a:moveTo>
                <a:lnTo>
                  <a:pt x="733935" y="249549"/>
                </a:lnTo>
                <a:cubicBezTo>
                  <a:pt x="712178" y="192395"/>
                  <a:pt x="657688" y="154525"/>
                  <a:pt x="595903" y="154525"/>
                </a:cubicBezTo>
                <a:cubicBezTo>
                  <a:pt x="573511" y="154525"/>
                  <a:pt x="551817" y="159600"/>
                  <a:pt x="531391" y="169495"/>
                </a:cubicBezTo>
                <a:cubicBezTo>
                  <a:pt x="529551" y="170384"/>
                  <a:pt x="527331" y="170257"/>
                  <a:pt x="525618" y="169178"/>
                </a:cubicBezTo>
                <a:cubicBezTo>
                  <a:pt x="523906" y="168036"/>
                  <a:pt x="522891" y="166133"/>
                  <a:pt x="522954" y="164040"/>
                </a:cubicBezTo>
                <a:cubicBezTo>
                  <a:pt x="522954" y="163279"/>
                  <a:pt x="523018" y="162581"/>
                  <a:pt x="523081" y="161820"/>
                </a:cubicBezTo>
                <a:cubicBezTo>
                  <a:pt x="523081" y="161059"/>
                  <a:pt x="523208" y="160298"/>
                  <a:pt x="523208" y="159536"/>
                </a:cubicBezTo>
                <a:cubicBezTo>
                  <a:pt x="523208" y="78024"/>
                  <a:pt x="456919" y="11735"/>
                  <a:pt x="375407" y="11735"/>
                </a:cubicBezTo>
                <a:cubicBezTo>
                  <a:pt x="293894" y="11735"/>
                  <a:pt x="227606" y="78024"/>
                  <a:pt x="227606" y="159536"/>
                </a:cubicBezTo>
                <a:cubicBezTo>
                  <a:pt x="227606" y="160615"/>
                  <a:pt x="227669" y="161693"/>
                  <a:pt x="227733" y="162708"/>
                </a:cubicBezTo>
                <a:cubicBezTo>
                  <a:pt x="227733" y="163533"/>
                  <a:pt x="227859" y="164421"/>
                  <a:pt x="227859" y="165245"/>
                </a:cubicBezTo>
                <a:cubicBezTo>
                  <a:pt x="227923" y="167339"/>
                  <a:pt x="226908" y="169305"/>
                  <a:pt x="225132" y="170447"/>
                </a:cubicBezTo>
                <a:cubicBezTo>
                  <a:pt x="223356" y="171589"/>
                  <a:pt x="221136" y="171716"/>
                  <a:pt x="219296" y="170701"/>
                </a:cubicBezTo>
                <a:cubicBezTo>
                  <a:pt x="198236" y="159917"/>
                  <a:pt x="175653" y="154462"/>
                  <a:pt x="152183" y="154462"/>
                </a:cubicBezTo>
                <a:cubicBezTo>
                  <a:pt x="90398" y="154462"/>
                  <a:pt x="35908" y="192332"/>
                  <a:pt x="14151" y="249486"/>
                </a:cubicBezTo>
                <a:close/>
              </a:path>
            </a:pathLst>
          </a:custGeom>
          <a:solidFill>
            <a:srgbClr val="231F20"/>
          </a:solidFill>
          <a:ln w="6343" cap="flat">
            <a:noFill/>
            <a:prstDash val="solid"/>
            <a:miter/>
          </a:ln>
        </p:spPr>
        <p:txBody>
          <a:bodyPr rtlCol="0" anchor="ctr"/>
          <a:lstStyle/>
          <a:p>
            <a:endParaRPr lang="et-EE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9" name="Graphic 7">
            <a:extLst>
              <a:ext uri="{FF2B5EF4-FFF2-40B4-BE49-F238E27FC236}">
                <a16:creationId xmlns:a16="http://schemas.microsoft.com/office/drawing/2014/main" id="{271FF1AF-C46A-B9D7-A551-9AC446CA093F}"/>
              </a:ext>
            </a:extLst>
          </p:cNvPr>
          <p:cNvGrpSpPr/>
          <p:nvPr userDrawn="1"/>
        </p:nvGrpSpPr>
        <p:grpSpPr>
          <a:xfrm>
            <a:off x="10283209" y="5140802"/>
            <a:ext cx="1515881" cy="1248506"/>
            <a:chOff x="10283209" y="5140802"/>
            <a:chExt cx="1515881" cy="1248506"/>
          </a:xfrm>
        </p:grpSpPr>
        <p:grpSp>
          <p:nvGrpSpPr>
            <p:cNvPr id="20" name="Graphic 7">
              <a:extLst>
                <a:ext uri="{FF2B5EF4-FFF2-40B4-BE49-F238E27FC236}">
                  <a16:creationId xmlns:a16="http://schemas.microsoft.com/office/drawing/2014/main" id="{8D2E1928-80C4-F0FE-6917-F0D935B7C7A5}"/>
                </a:ext>
              </a:extLst>
            </p:cNvPr>
            <p:cNvGrpSpPr/>
            <p:nvPr/>
          </p:nvGrpSpPr>
          <p:grpSpPr>
            <a:xfrm>
              <a:off x="10283209" y="5140802"/>
              <a:ext cx="967938" cy="1248506"/>
              <a:chOff x="10283209" y="5140802"/>
              <a:chExt cx="967938" cy="1248506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B63E6C7-AEC9-B546-68F7-4C9B0D9A8140}"/>
                  </a:ext>
                </a:extLst>
              </p:cNvPr>
              <p:cNvSpPr/>
              <p:nvPr/>
            </p:nvSpPr>
            <p:spPr>
              <a:xfrm rot="-10800000">
                <a:off x="10801528" y="6056534"/>
                <a:ext cx="423421" cy="316471"/>
              </a:xfrm>
              <a:custGeom>
                <a:avLst/>
                <a:gdLst>
                  <a:gd name="connsiteX0" fmla="*/ 0 w 423421"/>
                  <a:gd name="connsiteY0" fmla="*/ 0 h 316471"/>
                  <a:gd name="connsiteX1" fmla="*/ 423422 w 423421"/>
                  <a:gd name="connsiteY1" fmla="*/ 0 h 316471"/>
                  <a:gd name="connsiteX2" fmla="*/ 423422 w 423421"/>
                  <a:gd name="connsiteY2" fmla="*/ 316472 h 316471"/>
                  <a:gd name="connsiteX3" fmla="*/ 0 w 423421"/>
                  <a:gd name="connsiteY3" fmla="*/ 316472 h 31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3421" h="316471">
                    <a:moveTo>
                      <a:pt x="0" y="0"/>
                    </a:moveTo>
                    <a:lnTo>
                      <a:pt x="423422" y="0"/>
                    </a:lnTo>
                    <a:lnTo>
                      <a:pt x="423422" y="316472"/>
                    </a:lnTo>
                    <a:lnTo>
                      <a:pt x="0" y="316472"/>
                    </a:lnTo>
                    <a:close/>
                  </a:path>
                </a:pathLst>
              </a:custGeom>
              <a:solidFill>
                <a:srgbClr val="9CBA2F"/>
              </a:solidFill>
              <a:ln w="63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t-EE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7B2E89A-64FC-9A1D-78E0-FD6BF11D0A2E}"/>
                  </a:ext>
                </a:extLst>
              </p:cNvPr>
              <p:cNvSpPr/>
              <p:nvPr/>
            </p:nvSpPr>
            <p:spPr>
              <a:xfrm>
                <a:off x="10676626" y="5146638"/>
                <a:ext cx="147483" cy="1226304"/>
              </a:xfrm>
              <a:custGeom>
                <a:avLst/>
                <a:gdLst>
                  <a:gd name="connsiteX0" fmla="*/ 114752 w 147483"/>
                  <a:gd name="connsiteY0" fmla="*/ 0 h 1226304"/>
                  <a:gd name="connsiteX1" fmla="*/ 23344 w 147483"/>
                  <a:gd name="connsiteY1" fmla="*/ 0 h 1226304"/>
                  <a:gd name="connsiteX2" fmla="*/ 0 w 147483"/>
                  <a:gd name="connsiteY2" fmla="*/ 1226304 h 1226304"/>
                  <a:gd name="connsiteX3" fmla="*/ 147484 w 147483"/>
                  <a:gd name="connsiteY3" fmla="*/ 1226304 h 1226304"/>
                  <a:gd name="connsiteX4" fmla="*/ 114752 w 147483"/>
                  <a:gd name="connsiteY4" fmla="*/ 0 h 122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483" h="1226304">
                    <a:moveTo>
                      <a:pt x="114752" y="0"/>
                    </a:moveTo>
                    <a:lnTo>
                      <a:pt x="23344" y="0"/>
                    </a:lnTo>
                    <a:lnTo>
                      <a:pt x="0" y="1226304"/>
                    </a:lnTo>
                    <a:lnTo>
                      <a:pt x="147484" y="1226304"/>
                    </a:lnTo>
                    <a:lnTo>
                      <a:pt x="114752" y="0"/>
                    </a:lnTo>
                    <a:close/>
                  </a:path>
                </a:pathLst>
              </a:custGeom>
              <a:solidFill>
                <a:srgbClr val="9CBA2F"/>
              </a:solidFill>
              <a:ln w="63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t-EE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grpSp>
            <p:nvGrpSpPr>
              <p:cNvPr id="34" name="Graphic 7">
                <a:extLst>
                  <a:ext uri="{FF2B5EF4-FFF2-40B4-BE49-F238E27FC236}">
                    <a16:creationId xmlns:a16="http://schemas.microsoft.com/office/drawing/2014/main" id="{0472F3BC-560F-6EA2-CCFD-5A68F7A2C872}"/>
                  </a:ext>
                </a:extLst>
              </p:cNvPr>
              <p:cNvGrpSpPr/>
              <p:nvPr/>
            </p:nvGrpSpPr>
            <p:grpSpPr>
              <a:xfrm>
                <a:off x="10283209" y="5140802"/>
                <a:ext cx="967938" cy="1248506"/>
                <a:chOff x="10283209" y="5140802"/>
                <a:chExt cx="967938" cy="1248506"/>
              </a:xfrm>
              <a:solidFill>
                <a:srgbClr val="231F20"/>
              </a:solidFill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0F058580-265D-EC68-1DCE-C0CB580D605F}"/>
                    </a:ext>
                  </a:extLst>
                </p:cNvPr>
                <p:cNvSpPr/>
                <p:nvPr/>
              </p:nvSpPr>
              <p:spPr>
                <a:xfrm>
                  <a:off x="10706186" y="5140802"/>
                  <a:ext cx="140000" cy="1248442"/>
                </a:xfrm>
                <a:custGeom>
                  <a:avLst/>
                  <a:gdLst>
                    <a:gd name="connsiteX0" fmla="*/ 5837 w 140000"/>
                    <a:gd name="connsiteY0" fmla="*/ 1248443 h 1248442"/>
                    <a:gd name="connsiteX1" fmla="*/ 5774 w 140000"/>
                    <a:gd name="connsiteY1" fmla="*/ 1248443 h 1248442"/>
                    <a:gd name="connsiteX2" fmla="*/ 1 w 140000"/>
                    <a:gd name="connsiteY2" fmla="*/ 1242480 h 1248442"/>
                    <a:gd name="connsiteX3" fmla="*/ 19285 w 140000"/>
                    <a:gd name="connsiteY3" fmla="*/ 5773 h 1248442"/>
                    <a:gd name="connsiteX4" fmla="*/ 25184 w 140000"/>
                    <a:gd name="connsiteY4" fmla="*/ 0 h 1248442"/>
                    <a:gd name="connsiteX5" fmla="*/ 114689 w 140000"/>
                    <a:gd name="connsiteY5" fmla="*/ 0 h 1248442"/>
                    <a:gd name="connsiteX6" fmla="*/ 120589 w 140000"/>
                    <a:gd name="connsiteY6" fmla="*/ 5773 h 1248442"/>
                    <a:gd name="connsiteX7" fmla="*/ 139999 w 140000"/>
                    <a:gd name="connsiteY7" fmla="*/ 907613 h 1248442"/>
                    <a:gd name="connsiteX8" fmla="*/ 134228 w 140000"/>
                    <a:gd name="connsiteY8" fmla="*/ 913639 h 1248442"/>
                    <a:gd name="connsiteX9" fmla="*/ 134101 w 140000"/>
                    <a:gd name="connsiteY9" fmla="*/ 913639 h 1248442"/>
                    <a:gd name="connsiteX10" fmla="*/ 128201 w 140000"/>
                    <a:gd name="connsiteY10" fmla="*/ 907866 h 1248442"/>
                    <a:gd name="connsiteX11" fmla="*/ 108917 w 140000"/>
                    <a:gd name="connsiteY11" fmla="*/ 11799 h 1248442"/>
                    <a:gd name="connsiteX12" fmla="*/ 30957 w 140000"/>
                    <a:gd name="connsiteY12" fmla="*/ 11799 h 1248442"/>
                    <a:gd name="connsiteX13" fmla="*/ 11800 w 140000"/>
                    <a:gd name="connsiteY13" fmla="*/ 1242671 h 1248442"/>
                    <a:gd name="connsiteX14" fmla="*/ 5900 w 140000"/>
                    <a:gd name="connsiteY14" fmla="*/ 1248443 h 1248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40000" h="1248442">
                      <a:moveTo>
                        <a:pt x="5837" y="1248443"/>
                      </a:moveTo>
                      <a:lnTo>
                        <a:pt x="5774" y="1248443"/>
                      </a:lnTo>
                      <a:cubicBezTo>
                        <a:pt x="2539" y="1248443"/>
                        <a:pt x="-62" y="1245715"/>
                        <a:pt x="1" y="1242480"/>
                      </a:cubicBezTo>
                      <a:lnTo>
                        <a:pt x="19285" y="5773"/>
                      </a:lnTo>
                      <a:cubicBezTo>
                        <a:pt x="19285" y="2538"/>
                        <a:pt x="21949" y="0"/>
                        <a:pt x="25184" y="0"/>
                      </a:cubicBezTo>
                      <a:lnTo>
                        <a:pt x="114689" y="0"/>
                      </a:lnTo>
                      <a:cubicBezTo>
                        <a:pt x="117861" y="0"/>
                        <a:pt x="120526" y="2538"/>
                        <a:pt x="120589" y="5773"/>
                      </a:cubicBezTo>
                      <a:lnTo>
                        <a:pt x="139999" y="907613"/>
                      </a:lnTo>
                      <a:cubicBezTo>
                        <a:pt x="140063" y="910848"/>
                        <a:pt x="137462" y="913575"/>
                        <a:pt x="134228" y="913639"/>
                      </a:cubicBezTo>
                      <a:lnTo>
                        <a:pt x="134101" y="913639"/>
                      </a:lnTo>
                      <a:cubicBezTo>
                        <a:pt x="130929" y="913639"/>
                        <a:pt x="128264" y="911101"/>
                        <a:pt x="128201" y="907866"/>
                      </a:cubicBezTo>
                      <a:lnTo>
                        <a:pt x="108917" y="11799"/>
                      </a:lnTo>
                      <a:lnTo>
                        <a:pt x="30957" y="11799"/>
                      </a:lnTo>
                      <a:lnTo>
                        <a:pt x="11800" y="1242671"/>
                      </a:lnTo>
                      <a:cubicBezTo>
                        <a:pt x="11800" y="1245906"/>
                        <a:pt x="9135" y="1248443"/>
                        <a:pt x="5900" y="1248443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70E0ED77-FE5F-3C55-CD5E-94889A441106}"/>
                    </a:ext>
                  </a:extLst>
                </p:cNvPr>
                <p:cNvSpPr/>
                <p:nvPr/>
              </p:nvSpPr>
              <p:spPr>
                <a:xfrm>
                  <a:off x="10283209" y="5971152"/>
                  <a:ext cx="592536" cy="418156"/>
                </a:xfrm>
                <a:custGeom>
                  <a:avLst/>
                  <a:gdLst>
                    <a:gd name="connsiteX0" fmla="*/ 586637 w 592536"/>
                    <a:gd name="connsiteY0" fmla="*/ 418093 h 418156"/>
                    <a:gd name="connsiteX1" fmla="*/ 5900 w 592536"/>
                    <a:gd name="connsiteY1" fmla="*/ 418093 h 418156"/>
                    <a:gd name="connsiteX2" fmla="*/ 0 w 592536"/>
                    <a:gd name="connsiteY2" fmla="*/ 412193 h 418156"/>
                    <a:gd name="connsiteX3" fmla="*/ 0 w 592536"/>
                    <a:gd name="connsiteY3" fmla="*/ 5899 h 418156"/>
                    <a:gd name="connsiteX4" fmla="*/ 5900 w 592536"/>
                    <a:gd name="connsiteY4" fmla="*/ 0 h 418156"/>
                    <a:gd name="connsiteX5" fmla="*/ 429194 w 592536"/>
                    <a:gd name="connsiteY5" fmla="*/ 0 h 418156"/>
                    <a:gd name="connsiteX6" fmla="*/ 435094 w 592536"/>
                    <a:gd name="connsiteY6" fmla="*/ 5899 h 418156"/>
                    <a:gd name="connsiteX7" fmla="*/ 429194 w 592536"/>
                    <a:gd name="connsiteY7" fmla="*/ 11799 h 418156"/>
                    <a:gd name="connsiteX8" fmla="*/ 11799 w 592536"/>
                    <a:gd name="connsiteY8" fmla="*/ 11799 h 418156"/>
                    <a:gd name="connsiteX9" fmla="*/ 11799 w 592536"/>
                    <a:gd name="connsiteY9" fmla="*/ 406358 h 418156"/>
                    <a:gd name="connsiteX10" fmla="*/ 586637 w 592536"/>
                    <a:gd name="connsiteY10" fmla="*/ 406358 h 418156"/>
                    <a:gd name="connsiteX11" fmla="*/ 592537 w 592536"/>
                    <a:gd name="connsiteY11" fmla="*/ 412257 h 418156"/>
                    <a:gd name="connsiteX12" fmla="*/ 586637 w 592536"/>
                    <a:gd name="connsiteY12" fmla="*/ 418156 h 418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2536" h="418156">
                      <a:moveTo>
                        <a:pt x="586637" y="418093"/>
                      </a:moveTo>
                      <a:lnTo>
                        <a:pt x="5900" y="418093"/>
                      </a:lnTo>
                      <a:cubicBezTo>
                        <a:pt x="2665" y="418093"/>
                        <a:pt x="0" y="415429"/>
                        <a:pt x="0" y="412193"/>
                      </a:cubicBezTo>
                      <a:lnTo>
                        <a:pt x="0" y="5899"/>
                      </a:lnTo>
                      <a:cubicBezTo>
                        <a:pt x="0" y="2664"/>
                        <a:pt x="2665" y="0"/>
                        <a:pt x="5900" y="0"/>
                      </a:cubicBezTo>
                      <a:lnTo>
                        <a:pt x="429194" y="0"/>
                      </a:lnTo>
                      <a:cubicBezTo>
                        <a:pt x="432429" y="0"/>
                        <a:pt x="435094" y="2664"/>
                        <a:pt x="435094" y="5899"/>
                      </a:cubicBezTo>
                      <a:cubicBezTo>
                        <a:pt x="435094" y="9135"/>
                        <a:pt x="432429" y="11799"/>
                        <a:pt x="429194" y="11799"/>
                      </a:cubicBezTo>
                      <a:lnTo>
                        <a:pt x="11799" y="11799"/>
                      </a:lnTo>
                      <a:lnTo>
                        <a:pt x="11799" y="406358"/>
                      </a:lnTo>
                      <a:lnTo>
                        <a:pt x="586637" y="406358"/>
                      </a:lnTo>
                      <a:cubicBezTo>
                        <a:pt x="589872" y="406358"/>
                        <a:pt x="592537" y="409022"/>
                        <a:pt x="592537" y="412257"/>
                      </a:cubicBezTo>
                      <a:cubicBezTo>
                        <a:pt x="592537" y="415492"/>
                        <a:pt x="589872" y="418156"/>
                        <a:pt x="586637" y="418156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D4D6BAC3-6FFC-BDD2-B5FA-393672C6F990}"/>
                    </a:ext>
                  </a:extLst>
                </p:cNvPr>
                <p:cNvSpPr/>
                <p:nvPr/>
              </p:nvSpPr>
              <p:spPr>
                <a:xfrm>
                  <a:off x="10376013" y="6174267"/>
                  <a:ext cx="255448" cy="11799"/>
                </a:xfrm>
                <a:custGeom>
                  <a:avLst/>
                  <a:gdLst>
                    <a:gd name="connsiteX0" fmla="*/ 249550 w 255448"/>
                    <a:gd name="connsiteY0" fmla="*/ 11799 h 11799"/>
                    <a:gd name="connsiteX1" fmla="*/ 5900 w 255448"/>
                    <a:gd name="connsiteY1" fmla="*/ 11799 h 11799"/>
                    <a:gd name="connsiteX2" fmla="*/ 0 w 255448"/>
                    <a:gd name="connsiteY2" fmla="*/ 5900 h 11799"/>
                    <a:gd name="connsiteX3" fmla="*/ 5900 w 255448"/>
                    <a:gd name="connsiteY3" fmla="*/ 0 h 11799"/>
                    <a:gd name="connsiteX4" fmla="*/ 249550 w 255448"/>
                    <a:gd name="connsiteY4" fmla="*/ 0 h 11799"/>
                    <a:gd name="connsiteX5" fmla="*/ 255449 w 255448"/>
                    <a:gd name="connsiteY5" fmla="*/ 5900 h 11799"/>
                    <a:gd name="connsiteX6" fmla="*/ 249550 w 255448"/>
                    <a:gd name="connsiteY6" fmla="*/ 11799 h 11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5448" h="11799">
                      <a:moveTo>
                        <a:pt x="249550" y="11799"/>
                      </a:moveTo>
                      <a:lnTo>
                        <a:pt x="5900" y="11799"/>
                      </a:lnTo>
                      <a:cubicBezTo>
                        <a:pt x="2665" y="11799"/>
                        <a:pt x="0" y="9135"/>
                        <a:pt x="0" y="5900"/>
                      </a:cubicBezTo>
                      <a:cubicBezTo>
                        <a:pt x="0" y="2665"/>
                        <a:pt x="2665" y="0"/>
                        <a:pt x="5900" y="0"/>
                      </a:cubicBezTo>
                      <a:lnTo>
                        <a:pt x="249550" y="0"/>
                      </a:lnTo>
                      <a:cubicBezTo>
                        <a:pt x="252784" y="0"/>
                        <a:pt x="255449" y="2665"/>
                        <a:pt x="255449" y="5900"/>
                      </a:cubicBezTo>
                      <a:cubicBezTo>
                        <a:pt x="255449" y="9135"/>
                        <a:pt x="252784" y="11799"/>
                        <a:pt x="249550" y="117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E951473A-6FBA-0B8A-DDB2-B4378F017F47}"/>
                    </a:ext>
                  </a:extLst>
                </p:cNvPr>
                <p:cNvSpPr/>
                <p:nvPr/>
              </p:nvSpPr>
              <p:spPr>
                <a:xfrm>
                  <a:off x="10376013" y="6069538"/>
                  <a:ext cx="255448" cy="11798"/>
                </a:xfrm>
                <a:custGeom>
                  <a:avLst/>
                  <a:gdLst>
                    <a:gd name="connsiteX0" fmla="*/ 249550 w 255448"/>
                    <a:gd name="connsiteY0" fmla="*/ 11799 h 11798"/>
                    <a:gd name="connsiteX1" fmla="*/ 5900 w 255448"/>
                    <a:gd name="connsiteY1" fmla="*/ 11799 h 11798"/>
                    <a:gd name="connsiteX2" fmla="*/ 0 w 255448"/>
                    <a:gd name="connsiteY2" fmla="*/ 5899 h 11798"/>
                    <a:gd name="connsiteX3" fmla="*/ 5900 w 255448"/>
                    <a:gd name="connsiteY3" fmla="*/ 0 h 11798"/>
                    <a:gd name="connsiteX4" fmla="*/ 249550 w 255448"/>
                    <a:gd name="connsiteY4" fmla="*/ 0 h 11798"/>
                    <a:gd name="connsiteX5" fmla="*/ 255449 w 255448"/>
                    <a:gd name="connsiteY5" fmla="*/ 5899 h 11798"/>
                    <a:gd name="connsiteX6" fmla="*/ 249550 w 255448"/>
                    <a:gd name="connsiteY6" fmla="*/ 11799 h 1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5448" h="11798">
                      <a:moveTo>
                        <a:pt x="249550" y="11799"/>
                      </a:moveTo>
                      <a:lnTo>
                        <a:pt x="5900" y="11799"/>
                      </a:lnTo>
                      <a:cubicBezTo>
                        <a:pt x="2665" y="11799"/>
                        <a:pt x="0" y="9135"/>
                        <a:pt x="0" y="5899"/>
                      </a:cubicBezTo>
                      <a:cubicBezTo>
                        <a:pt x="0" y="2664"/>
                        <a:pt x="2665" y="0"/>
                        <a:pt x="5900" y="0"/>
                      </a:cubicBezTo>
                      <a:lnTo>
                        <a:pt x="249550" y="0"/>
                      </a:lnTo>
                      <a:cubicBezTo>
                        <a:pt x="252784" y="0"/>
                        <a:pt x="255449" y="2664"/>
                        <a:pt x="255449" y="5899"/>
                      </a:cubicBezTo>
                      <a:cubicBezTo>
                        <a:pt x="255449" y="9135"/>
                        <a:pt x="252784" y="11799"/>
                        <a:pt x="249550" y="117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B13750C-0C1F-7B7F-C7C8-4A30457D9AA3}"/>
                    </a:ext>
                  </a:extLst>
                </p:cNvPr>
                <p:cNvSpPr/>
                <p:nvPr/>
              </p:nvSpPr>
              <p:spPr>
                <a:xfrm>
                  <a:off x="10376013" y="6278997"/>
                  <a:ext cx="255448" cy="11799"/>
                </a:xfrm>
                <a:custGeom>
                  <a:avLst/>
                  <a:gdLst>
                    <a:gd name="connsiteX0" fmla="*/ 249550 w 255448"/>
                    <a:gd name="connsiteY0" fmla="*/ 11799 h 11799"/>
                    <a:gd name="connsiteX1" fmla="*/ 5900 w 255448"/>
                    <a:gd name="connsiteY1" fmla="*/ 11799 h 11799"/>
                    <a:gd name="connsiteX2" fmla="*/ 0 w 255448"/>
                    <a:gd name="connsiteY2" fmla="*/ 5899 h 11799"/>
                    <a:gd name="connsiteX3" fmla="*/ 5900 w 255448"/>
                    <a:gd name="connsiteY3" fmla="*/ 0 h 11799"/>
                    <a:gd name="connsiteX4" fmla="*/ 249550 w 255448"/>
                    <a:gd name="connsiteY4" fmla="*/ 0 h 11799"/>
                    <a:gd name="connsiteX5" fmla="*/ 255449 w 255448"/>
                    <a:gd name="connsiteY5" fmla="*/ 5899 h 11799"/>
                    <a:gd name="connsiteX6" fmla="*/ 249550 w 255448"/>
                    <a:gd name="connsiteY6" fmla="*/ 11799 h 11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5448" h="11799">
                      <a:moveTo>
                        <a:pt x="249550" y="11799"/>
                      </a:moveTo>
                      <a:lnTo>
                        <a:pt x="5900" y="11799"/>
                      </a:lnTo>
                      <a:cubicBezTo>
                        <a:pt x="2665" y="11799"/>
                        <a:pt x="0" y="9135"/>
                        <a:pt x="0" y="5899"/>
                      </a:cubicBezTo>
                      <a:cubicBezTo>
                        <a:pt x="0" y="2665"/>
                        <a:pt x="2665" y="0"/>
                        <a:pt x="5900" y="0"/>
                      </a:cubicBezTo>
                      <a:lnTo>
                        <a:pt x="249550" y="0"/>
                      </a:lnTo>
                      <a:cubicBezTo>
                        <a:pt x="252784" y="0"/>
                        <a:pt x="255449" y="2665"/>
                        <a:pt x="255449" y="5899"/>
                      </a:cubicBezTo>
                      <a:cubicBezTo>
                        <a:pt x="255449" y="9135"/>
                        <a:pt x="252784" y="11799"/>
                        <a:pt x="249550" y="117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grpSp>
              <p:nvGrpSpPr>
                <p:cNvPr id="40" name="Graphic 7">
                  <a:extLst>
                    <a:ext uri="{FF2B5EF4-FFF2-40B4-BE49-F238E27FC236}">
                      <a16:creationId xmlns:a16="http://schemas.microsoft.com/office/drawing/2014/main" id="{2563AEDB-C1C3-91BB-1396-A9FA32FA2D60}"/>
                    </a:ext>
                  </a:extLst>
                </p:cNvPr>
                <p:cNvGrpSpPr/>
                <p:nvPr/>
              </p:nvGrpSpPr>
              <p:grpSpPr>
                <a:xfrm>
                  <a:off x="10729086" y="5302939"/>
                  <a:ext cx="96927" cy="90456"/>
                  <a:chOff x="10729086" y="5302939"/>
                  <a:chExt cx="96927" cy="90456"/>
                </a:xfrm>
                <a:solidFill>
                  <a:srgbClr val="231F20"/>
                </a:solidFill>
              </p:grpSpPr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96649C97-155B-4805-462A-A9A49C7787BC}"/>
                      </a:ext>
                    </a:extLst>
                  </p:cNvPr>
                  <p:cNvSpPr/>
                  <p:nvPr/>
                </p:nvSpPr>
                <p:spPr>
                  <a:xfrm>
                    <a:off x="10729086" y="5302939"/>
                    <a:ext cx="96927" cy="11798"/>
                  </a:xfrm>
                  <a:custGeom>
                    <a:avLst/>
                    <a:gdLst>
                      <a:gd name="connsiteX0" fmla="*/ 91028 w 96927"/>
                      <a:gd name="connsiteY0" fmla="*/ 11799 h 11798"/>
                      <a:gd name="connsiteX1" fmla="*/ 5900 w 96927"/>
                      <a:gd name="connsiteY1" fmla="*/ 11799 h 11798"/>
                      <a:gd name="connsiteX2" fmla="*/ 0 w 96927"/>
                      <a:gd name="connsiteY2" fmla="*/ 5900 h 11798"/>
                      <a:gd name="connsiteX3" fmla="*/ 5900 w 96927"/>
                      <a:gd name="connsiteY3" fmla="*/ 0 h 11798"/>
                      <a:gd name="connsiteX4" fmla="*/ 91028 w 96927"/>
                      <a:gd name="connsiteY4" fmla="*/ 0 h 11798"/>
                      <a:gd name="connsiteX5" fmla="*/ 96927 w 96927"/>
                      <a:gd name="connsiteY5" fmla="*/ 5900 h 11798"/>
                      <a:gd name="connsiteX6" fmla="*/ 91028 w 96927"/>
                      <a:gd name="connsiteY6" fmla="*/ 11799 h 11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6927" h="11798">
                        <a:moveTo>
                          <a:pt x="91028" y="11799"/>
                        </a:moveTo>
                        <a:lnTo>
                          <a:pt x="5900" y="11799"/>
                        </a:lnTo>
                        <a:cubicBezTo>
                          <a:pt x="2665" y="11799"/>
                          <a:pt x="0" y="9135"/>
                          <a:pt x="0" y="5900"/>
                        </a:cubicBezTo>
                        <a:cubicBezTo>
                          <a:pt x="0" y="2664"/>
                          <a:pt x="2665" y="0"/>
                          <a:pt x="5900" y="0"/>
                        </a:cubicBezTo>
                        <a:lnTo>
                          <a:pt x="91028" y="0"/>
                        </a:lnTo>
                        <a:cubicBezTo>
                          <a:pt x="94263" y="0"/>
                          <a:pt x="96927" y="2664"/>
                          <a:pt x="96927" y="5900"/>
                        </a:cubicBezTo>
                        <a:cubicBezTo>
                          <a:pt x="96927" y="9135"/>
                          <a:pt x="94263" y="11799"/>
                          <a:pt x="91028" y="11799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 w="63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t-EE"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1B7FD2B2-DF3A-1A44-0DF9-FD5CD091817F}"/>
                      </a:ext>
                    </a:extLst>
                  </p:cNvPr>
                  <p:cNvSpPr/>
                  <p:nvPr/>
                </p:nvSpPr>
                <p:spPr>
                  <a:xfrm>
                    <a:off x="10729086" y="5381597"/>
                    <a:ext cx="96927" cy="11798"/>
                  </a:xfrm>
                  <a:custGeom>
                    <a:avLst/>
                    <a:gdLst>
                      <a:gd name="connsiteX0" fmla="*/ 91028 w 96927"/>
                      <a:gd name="connsiteY0" fmla="*/ 11799 h 11798"/>
                      <a:gd name="connsiteX1" fmla="*/ 5900 w 96927"/>
                      <a:gd name="connsiteY1" fmla="*/ 11799 h 11798"/>
                      <a:gd name="connsiteX2" fmla="*/ 0 w 96927"/>
                      <a:gd name="connsiteY2" fmla="*/ 5899 h 11798"/>
                      <a:gd name="connsiteX3" fmla="*/ 5900 w 96927"/>
                      <a:gd name="connsiteY3" fmla="*/ 0 h 11798"/>
                      <a:gd name="connsiteX4" fmla="*/ 91028 w 96927"/>
                      <a:gd name="connsiteY4" fmla="*/ 0 h 11798"/>
                      <a:gd name="connsiteX5" fmla="*/ 96927 w 96927"/>
                      <a:gd name="connsiteY5" fmla="*/ 5899 h 11798"/>
                      <a:gd name="connsiteX6" fmla="*/ 91028 w 96927"/>
                      <a:gd name="connsiteY6" fmla="*/ 11799 h 11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6927" h="11798">
                        <a:moveTo>
                          <a:pt x="91028" y="11799"/>
                        </a:moveTo>
                        <a:lnTo>
                          <a:pt x="5900" y="11799"/>
                        </a:lnTo>
                        <a:cubicBezTo>
                          <a:pt x="2665" y="11799"/>
                          <a:pt x="0" y="9135"/>
                          <a:pt x="0" y="5899"/>
                        </a:cubicBezTo>
                        <a:cubicBezTo>
                          <a:pt x="0" y="2664"/>
                          <a:pt x="2665" y="0"/>
                          <a:pt x="5900" y="0"/>
                        </a:cubicBezTo>
                        <a:lnTo>
                          <a:pt x="91028" y="0"/>
                        </a:lnTo>
                        <a:cubicBezTo>
                          <a:pt x="94263" y="0"/>
                          <a:pt x="96927" y="2664"/>
                          <a:pt x="96927" y="5899"/>
                        </a:cubicBezTo>
                        <a:cubicBezTo>
                          <a:pt x="96927" y="9135"/>
                          <a:pt x="94263" y="11799"/>
                          <a:pt x="91028" y="11799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 w="63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t-EE"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p:grpSp>
            <p:grpSp>
              <p:nvGrpSpPr>
                <p:cNvPr id="41" name="Graphic 7">
                  <a:extLst>
                    <a:ext uri="{FF2B5EF4-FFF2-40B4-BE49-F238E27FC236}">
                      <a16:creationId xmlns:a16="http://schemas.microsoft.com/office/drawing/2014/main" id="{691F41E4-6C29-EFB6-ADD2-82D269A401F2}"/>
                    </a:ext>
                  </a:extLst>
                </p:cNvPr>
                <p:cNvGrpSpPr/>
                <p:nvPr/>
              </p:nvGrpSpPr>
              <p:grpSpPr>
                <a:xfrm>
                  <a:off x="10717351" y="5580780"/>
                  <a:ext cx="117479" cy="90520"/>
                  <a:chOff x="10717351" y="5580780"/>
                  <a:chExt cx="117479" cy="90520"/>
                </a:xfrm>
                <a:solidFill>
                  <a:srgbClr val="231F20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99383530-C9DB-8C03-8DEA-3657EC62349C}"/>
                      </a:ext>
                    </a:extLst>
                  </p:cNvPr>
                  <p:cNvSpPr/>
                  <p:nvPr/>
                </p:nvSpPr>
                <p:spPr>
                  <a:xfrm>
                    <a:off x="10718620" y="5580780"/>
                    <a:ext cx="116211" cy="11799"/>
                  </a:xfrm>
                  <a:custGeom>
                    <a:avLst/>
                    <a:gdLst>
                      <a:gd name="connsiteX0" fmla="*/ 110312 w 116211"/>
                      <a:gd name="connsiteY0" fmla="*/ 11799 h 11799"/>
                      <a:gd name="connsiteX1" fmla="*/ 5900 w 116211"/>
                      <a:gd name="connsiteY1" fmla="*/ 11799 h 11799"/>
                      <a:gd name="connsiteX2" fmla="*/ 0 w 116211"/>
                      <a:gd name="connsiteY2" fmla="*/ 5900 h 11799"/>
                      <a:gd name="connsiteX3" fmla="*/ 5900 w 116211"/>
                      <a:gd name="connsiteY3" fmla="*/ 0 h 11799"/>
                      <a:gd name="connsiteX4" fmla="*/ 110312 w 116211"/>
                      <a:gd name="connsiteY4" fmla="*/ 0 h 11799"/>
                      <a:gd name="connsiteX5" fmla="*/ 116211 w 116211"/>
                      <a:gd name="connsiteY5" fmla="*/ 5900 h 11799"/>
                      <a:gd name="connsiteX6" fmla="*/ 110312 w 116211"/>
                      <a:gd name="connsiteY6" fmla="*/ 11799 h 1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6211" h="11799">
                        <a:moveTo>
                          <a:pt x="110312" y="11799"/>
                        </a:moveTo>
                        <a:lnTo>
                          <a:pt x="5900" y="11799"/>
                        </a:lnTo>
                        <a:cubicBezTo>
                          <a:pt x="2665" y="11799"/>
                          <a:pt x="0" y="9135"/>
                          <a:pt x="0" y="5900"/>
                        </a:cubicBezTo>
                        <a:cubicBezTo>
                          <a:pt x="0" y="2665"/>
                          <a:pt x="2665" y="0"/>
                          <a:pt x="5900" y="0"/>
                        </a:cubicBezTo>
                        <a:lnTo>
                          <a:pt x="110312" y="0"/>
                        </a:lnTo>
                        <a:cubicBezTo>
                          <a:pt x="113547" y="0"/>
                          <a:pt x="116211" y="2665"/>
                          <a:pt x="116211" y="5900"/>
                        </a:cubicBezTo>
                        <a:cubicBezTo>
                          <a:pt x="116211" y="9135"/>
                          <a:pt x="113547" y="11799"/>
                          <a:pt x="110312" y="11799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 w="63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t-EE"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B873A6BF-4D5E-D078-D770-22F810D6483B}"/>
                      </a:ext>
                    </a:extLst>
                  </p:cNvPr>
                  <p:cNvSpPr/>
                  <p:nvPr/>
                </p:nvSpPr>
                <p:spPr>
                  <a:xfrm>
                    <a:off x="10717351" y="5659501"/>
                    <a:ext cx="117479" cy="11798"/>
                  </a:xfrm>
                  <a:custGeom>
                    <a:avLst/>
                    <a:gdLst>
                      <a:gd name="connsiteX0" fmla="*/ 111580 w 117479"/>
                      <a:gd name="connsiteY0" fmla="*/ 11799 h 11798"/>
                      <a:gd name="connsiteX1" fmla="*/ 5899 w 117479"/>
                      <a:gd name="connsiteY1" fmla="*/ 11799 h 11798"/>
                      <a:gd name="connsiteX2" fmla="*/ 0 w 117479"/>
                      <a:gd name="connsiteY2" fmla="*/ 5899 h 11798"/>
                      <a:gd name="connsiteX3" fmla="*/ 5899 w 117479"/>
                      <a:gd name="connsiteY3" fmla="*/ 0 h 11798"/>
                      <a:gd name="connsiteX4" fmla="*/ 111580 w 117479"/>
                      <a:gd name="connsiteY4" fmla="*/ 0 h 11798"/>
                      <a:gd name="connsiteX5" fmla="*/ 117480 w 117479"/>
                      <a:gd name="connsiteY5" fmla="*/ 5899 h 11798"/>
                      <a:gd name="connsiteX6" fmla="*/ 111580 w 117479"/>
                      <a:gd name="connsiteY6" fmla="*/ 11799 h 11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479" h="11798">
                        <a:moveTo>
                          <a:pt x="111580" y="11799"/>
                        </a:moveTo>
                        <a:lnTo>
                          <a:pt x="5899" y="11799"/>
                        </a:lnTo>
                        <a:cubicBezTo>
                          <a:pt x="2664" y="11799"/>
                          <a:pt x="0" y="9135"/>
                          <a:pt x="0" y="5899"/>
                        </a:cubicBezTo>
                        <a:cubicBezTo>
                          <a:pt x="0" y="2664"/>
                          <a:pt x="2664" y="0"/>
                          <a:pt x="5899" y="0"/>
                        </a:cubicBezTo>
                        <a:lnTo>
                          <a:pt x="111580" y="0"/>
                        </a:lnTo>
                        <a:cubicBezTo>
                          <a:pt x="114815" y="0"/>
                          <a:pt x="117480" y="2664"/>
                          <a:pt x="117480" y="5899"/>
                        </a:cubicBezTo>
                        <a:cubicBezTo>
                          <a:pt x="117480" y="9135"/>
                          <a:pt x="114815" y="11799"/>
                          <a:pt x="111580" y="11799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 w="63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t-EE"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p:grpSp>
            <p:grpSp>
              <p:nvGrpSpPr>
                <p:cNvPr id="42" name="Graphic 7">
                  <a:extLst>
                    <a:ext uri="{FF2B5EF4-FFF2-40B4-BE49-F238E27FC236}">
                      <a16:creationId xmlns:a16="http://schemas.microsoft.com/office/drawing/2014/main" id="{A0704EC0-375B-77D7-7632-CEF051C93504}"/>
                    </a:ext>
                  </a:extLst>
                </p:cNvPr>
                <p:cNvGrpSpPr/>
                <p:nvPr/>
              </p:nvGrpSpPr>
              <p:grpSpPr>
                <a:xfrm>
                  <a:off x="10714814" y="5858684"/>
                  <a:ext cx="126613" cy="90520"/>
                  <a:chOff x="10714814" y="5858684"/>
                  <a:chExt cx="126613" cy="90520"/>
                </a:xfrm>
                <a:solidFill>
                  <a:srgbClr val="231F20"/>
                </a:solidFill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870EB4EB-C10F-8DD5-AA4C-8537037B2552}"/>
                      </a:ext>
                    </a:extLst>
                  </p:cNvPr>
                  <p:cNvSpPr/>
                  <p:nvPr/>
                </p:nvSpPr>
                <p:spPr>
                  <a:xfrm>
                    <a:off x="10716082" y="5858684"/>
                    <a:ext cx="125345" cy="11799"/>
                  </a:xfrm>
                  <a:custGeom>
                    <a:avLst/>
                    <a:gdLst>
                      <a:gd name="connsiteX0" fmla="*/ 119447 w 125345"/>
                      <a:gd name="connsiteY0" fmla="*/ 11799 h 11799"/>
                      <a:gd name="connsiteX1" fmla="*/ 5900 w 125345"/>
                      <a:gd name="connsiteY1" fmla="*/ 11799 h 11799"/>
                      <a:gd name="connsiteX2" fmla="*/ 0 w 125345"/>
                      <a:gd name="connsiteY2" fmla="*/ 5900 h 11799"/>
                      <a:gd name="connsiteX3" fmla="*/ 5900 w 125345"/>
                      <a:gd name="connsiteY3" fmla="*/ 0 h 11799"/>
                      <a:gd name="connsiteX4" fmla="*/ 119447 w 125345"/>
                      <a:gd name="connsiteY4" fmla="*/ 0 h 11799"/>
                      <a:gd name="connsiteX5" fmla="*/ 125345 w 125345"/>
                      <a:gd name="connsiteY5" fmla="*/ 5900 h 11799"/>
                      <a:gd name="connsiteX6" fmla="*/ 119447 w 125345"/>
                      <a:gd name="connsiteY6" fmla="*/ 11799 h 1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345" h="11799">
                        <a:moveTo>
                          <a:pt x="119447" y="11799"/>
                        </a:moveTo>
                        <a:lnTo>
                          <a:pt x="5900" y="11799"/>
                        </a:lnTo>
                        <a:cubicBezTo>
                          <a:pt x="2665" y="11799"/>
                          <a:pt x="0" y="9135"/>
                          <a:pt x="0" y="5900"/>
                        </a:cubicBezTo>
                        <a:cubicBezTo>
                          <a:pt x="0" y="2665"/>
                          <a:pt x="2665" y="0"/>
                          <a:pt x="5900" y="0"/>
                        </a:cubicBezTo>
                        <a:lnTo>
                          <a:pt x="119447" y="0"/>
                        </a:lnTo>
                        <a:cubicBezTo>
                          <a:pt x="122682" y="0"/>
                          <a:pt x="125345" y="2665"/>
                          <a:pt x="125345" y="5900"/>
                        </a:cubicBezTo>
                        <a:cubicBezTo>
                          <a:pt x="125345" y="9135"/>
                          <a:pt x="122682" y="11799"/>
                          <a:pt x="119447" y="11799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 w="63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t-EE"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39130E00-E9FA-7AA2-552D-9347A9F888FC}"/>
                      </a:ext>
                    </a:extLst>
                  </p:cNvPr>
                  <p:cNvSpPr/>
                  <p:nvPr/>
                </p:nvSpPr>
                <p:spPr>
                  <a:xfrm>
                    <a:off x="10714814" y="5937405"/>
                    <a:ext cx="126613" cy="11798"/>
                  </a:xfrm>
                  <a:custGeom>
                    <a:avLst/>
                    <a:gdLst>
                      <a:gd name="connsiteX0" fmla="*/ 120715 w 126613"/>
                      <a:gd name="connsiteY0" fmla="*/ 11799 h 11798"/>
                      <a:gd name="connsiteX1" fmla="*/ 5900 w 126613"/>
                      <a:gd name="connsiteY1" fmla="*/ 11799 h 11798"/>
                      <a:gd name="connsiteX2" fmla="*/ 0 w 126613"/>
                      <a:gd name="connsiteY2" fmla="*/ 5899 h 11798"/>
                      <a:gd name="connsiteX3" fmla="*/ 5900 w 126613"/>
                      <a:gd name="connsiteY3" fmla="*/ 0 h 11798"/>
                      <a:gd name="connsiteX4" fmla="*/ 120715 w 126613"/>
                      <a:gd name="connsiteY4" fmla="*/ 0 h 11798"/>
                      <a:gd name="connsiteX5" fmla="*/ 126614 w 126613"/>
                      <a:gd name="connsiteY5" fmla="*/ 5899 h 11798"/>
                      <a:gd name="connsiteX6" fmla="*/ 120715 w 126613"/>
                      <a:gd name="connsiteY6" fmla="*/ 11799 h 11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6613" h="11798">
                        <a:moveTo>
                          <a:pt x="120715" y="11799"/>
                        </a:moveTo>
                        <a:lnTo>
                          <a:pt x="5900" y="11799"/>
                        </a:lnTo>
                        <a:cubicBezTo>
                          <a:pt x="2665" y="11799"/>
                          <a:pt x="0" y="9135"/>
                          <a:pt x="0" y="5899"/>
                        </a:cubicBezTo>
                        <a:cubicBezTo>
                          <a:pt x="0" y="2664"/>
                          <a:pt x="2665" y="0"/>
                          <a:pt x="5900" y="0"/>
                        </a:cubicBezTo>
                        <a:lnTo>
                          <a:pt x="120715" y="0"/>
                        </a:lnTo>
                        <a:cubicBezTo>
                          <a:pt x="123950" y="0"/>
                          <a:pt x="126614" y="2664"/>
                          <a:pt x="126614" y="5899"/>
                        </a:cubicBezTo>
                        <a:cubicBezTo>
                          <a:pt x="126614" y="9135"/>
                          <a:pt x="123950" y="11799"/>
                          <a:pt x="120715" y="11799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 w="63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t-EE"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p:grpSp>
            <p:grpSp>
              <p:nvGrpSpPr>
                <p:cNvPr id="43" name="Graphic 7">
                  <a:extLst>
                    <a:ext uri="{FF2B5EF4-FFF2-40B4-BE49-F238E27FC236}">
                      <a16:creationId xmlns:a16="http://schemas.microsoft.com/office/drawing/2014/main" id="{FFF3D5B5-35BA-FE66-1E65-E14779A449C2}"/>
                    </a:ext>
                  </a:extLst>
                </p:cNvPr>
                <p:cNvGrpSpPr/>
                <p:nvPr/>
              </p:nvGrpSpPr>
              <p:grpSpPr>
                <a:xfrm>
                  <a:off x="10709929" y="6136588"/>
                  <a:ext cx="101430" cy="90456"/>
                  <a:chOff x="10709929" y="6136588"/>
                  <a:chExt cx="101430" cy="90456"/>
                </a:xfrm>
                <a:solidFill>
                  <a:srgbClr val="231F20"/>
                </a:solidFill>
              </p:grpSpPr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49205ED5-1811-3240-1438-88A94918DA91}"/>
                      </a:ext>
                    </a:extLst>
                  </p:cNvPr>
                  <p:cNvSpPr/>
                  <p:nvPr/>
                </p:nvSpPr>
                <p:spPr>
                  <a:xfrm>
                    <a:off x="10709929" y="6136588"/>
                    <a:ext cx="101430" cy="11798"/>
                  </a:xfrm>
                  <a:custGeom>
                    <a:avLst/>
                    <a:gdLst>
                      <a:gd name="connsiteX0" fmla="*/ 95532 w 101430"/>
                      <a:gd name="connsiteY0" fmla="*/ 11799 h 11798"/>
                      <a:gd name="connsiteX1" fmla="*/ 5900 w 101430"/>
                      <a:gd name="connsiteY1" fmla="*/ 11799 h 11798"/>
                      <a:gd name="connsiteX2" fmla="*/ 0 w 101430"/>
                      <a:gd name="connsiteY2" fmla="*/ 5899 h 11798"/>
                      <a:gd name="connsiteX3" fmla="*/ 5900 w 101430"/>
                      <a:gd name="connsiteY3" fmla="*/ 0 h 11798"/>
                      <a:gd name="connsiteX4" fmla="*/ 95532 w 101430"/>
                      <a:gd name="connsiteY4" fmla="*/ 0 h 11798"/>
                      <a:gd name="connsiteX5" fmla="*/ 101431 w 101430"/>
                      <a:gd name="connsiteY5" fmla="*/ 5899 h 11798"/>
                      <a:gd name="connsiteX6" fmla="*/ 95532 w 101430"/>
                      <a:gd name="connsiteY6" fmla="*/ 11799 h 11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1430" h="11798">
                        <a:moveTo>
                          <a:pt x="95532" y="11799"/>
                        </a:moveTo>
                        <a:lnTo>
                          <a:pt x="5900" y="11799"/>
                        </a:lnTo>
                        <a:cubicBezTo>
                          <a:pt x="2665" y="11799"/>
                          <a:pt x="0" y="9134"/>
                          <a:pt x="0" y="5899"/>
                        </a:cubicBezTo>
                        <a:cubicBezTo>
                          <a:pt x="0" y="2664"/>
                          <a:pt x="2665" y="0"/>
                          <a:pt x="5900" y="0"/>
                        </a:cubicBezTo>
                        <a:lnTo>
                          <a:pt x="95532" y="0"/>
                        </a:lnTo>
                        <a:cubicBezTo>
                          <a:pt x="98767" y="0"/>
                          <a:pt x="101431" y="2664"/>
                          <a:pt x="101431" y="5899"/>
                        </a:cubicBezTo>
                        <a:cubicBezTo>
                          <a:pt x="101431" y="9134"/>
                          <a:pt x="98767" y="11799"/>
                          <a:pt x="95532" y="11799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 w="63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t-EE"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530463D5-97AF-1766-D4F4-014D8F1489FE}"/>
                      </a:ext>
                    </a:extLst>
                  </p:cNvPr>
                  <p:cNvSpPr/>
                  <p:nvPr/>
                </p:nvSpPr>
                <p:spPr>
                  <a:xfrm>
                    <a:off x="10710374" y="6215246"/>
                    <a:ext cx="100986" cy="11798"/>
                  </a:xfrm>
                  <a:custGeom>
                    <a:avLst/>
                    <a:gdLst>
                      <a:gd name="connsiteX0" fmla="*/ 95087 w 100986"/>
                      <a:gd name="connsiteY0" fmla="*/ 11799 h 11798"/>
                      <a:gd name="connsiteX1" fmla="*/ 5899 w 100986"/>
                      <a:gd name="connsiteY1" fmla="*/ 11799 h 11798"/>
                      <a:gd name="connsiteX2" fmla="*/ 0 w 100986"/>
                      <a:gd name="connsiteY2" fmla="*/ 5899 h 11798"/>
                      <a:gd name="connsiteX3" fmla="*/ 5899 w 100986"/>
                      <a:gd name="connsiteY3" fmla="*/ 0 h 11798"/>
                      <a:gd name="connsiteX4" fmla="*/ 95087 w 100986"/>
                      <a:gd name="connsiteY4" fmla="*/ 0 h 11798"/>
                      <a:gd name="connsiteX5" fmla="*/ 100986 w 100986"/>
                      <a:gd name="connsiteY5" fmla="*/ 5899 h 11798"/>
                      <a:gd name="connsiteX6" fmla="*/ 95087 w 100986"/>
                      <a:gd name="connsiteY6" fmla="*/ 11799 h 11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0986" h="11798">
                        <a:moveTo>
                          <a:pt x="95087" y="11799"/>
                        </a:moveTo>
                        <a:lnTo>
                          <a:pt x="5899" y="11799"/>
                        </a:lnTo>
                        <a:cubicBezTo>
                          <a:pt x="2664" y="11799"/>
                          <a:pt x="0" y="9135"/>
                          <a:pt x="0" y="5899"/>
                        </a:cubicBezTo>
                        <a:cubicBezTo>
                          <a:pt x="0" y="2664"/>
                          <a:pt x="2664" y="0"/>
                          <a:pt x="5899" y="0"/>
                        </a:cubicBezTo>
                        <a:lnTo>
                          <a:pt x="95087" y="0"/>
                        </a:lnTo>
                        <a:cubicBezTo>
                          <a:pt x="98323" y="0"/>
                          <a:pt x="100986" y="2664"/>
                          <a:pt x="100986" y="5899"/>
                        </a:cubicBezTo>
                        <a:cubicBezTo>
                          <a:pt x="100986" y="9135"/>
                          <a:pt x="98323" y="11799"/>
                          <a:pt x="95087" y="11799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 w="63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t-EE"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p:grp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145D0457-AEDC-09F7-554D-F43C2A688128}"/>
                    </a:ext>
                  </a:extLst>
                </p:cNvPr>
                <p:cNvSpPr/>
                <p:nvPr/>
              </p:nvSpPr>
              <p:spPr>
                <a:xfrm>
                  <a:off x="10799561" y="6049620"/>
                  <a:ext cx="451586" cy="339688"/>
                </a:xfrm>
                <a:custGeom>
                  <a:avLst/>
                  <a:gdLst>
                    <a:gd name="connsiteX0" fmla="*/ 445687 w 451586"/>
                    <a:gd name="connsiteY0" fmla="*/ 339625 h 339688"/>
                    <a:gd name="connsiteX1" fmla="*/ 5900 w 451586"/>
                    <a:gd name="connsiteY1" fmla="*/ 339625 h 339688"/>
                    <a:gd name="connsiteX2" fmla="*/ 1713 w 451586"/>
                    <a:gd name="connsiteY2" fmla="*/ 337913 h 339688"/>
                    <a:gd name="connsiteX3" fmla="*/ 0 w 451586"/>
                    <a:gd name="connsiteY3" fmla="*/ 333726 h 339688"/>
                    <a:gd name="connsiteX4" fmla="*/ 1332 w 451586"/>
                    <a:gd name="connsiteY4" fmla="*/ 5836 h 339688"/>
                    <a:gd name="connsiteX5" fmla="*/ 7232 w 451586"/>
                    <a:gd name="connsiteY5" fmla="*/ 0 h 339688"/>
                    <a:gd name="connsiteX6" fmla="*/ 445687 w 451586"/>
                    <a:gd name="connsiteY6" fmla="*/ 0 h 339688"/>
                    <a:gd name="connsiteX7" fmla="*/ 451587 w 451586"/>
                    <a:gd name="connsiteY7" fmla="*/ 5899 h 339688"/>
                    <a:gd name="connsiteX8" fmla="*/ 451587 w 451586"/>
                    <a:gd name="connsiteY8" fmla="*/ 333789 h 339688"/>
                    <a:gd name="connsiteX9" fmla="*/ 445687 w 451586"/>
                    <a:gd name="connsiteY9" fmla="*/ 339689 h 339688"/>
                    <a:gd name="connsiteX10" fmla="*/ 11799 w 451586"/>
                    <a:gd name="connsiteY10" fmla="*/ 327826 h 339688"/>
                    <a:gd name="connsiteX11" fmla="*/ 439787 w 451586"/>
                    <a:gd name="connsiteY11" fmla="*/ 327826 h 339688"/>
                    <a:gd name="connsiteX12" fmla="*/ 439787 w 451586"/>
                    <a:gd name="connsiteY12" fmla="*/ 11735 h 339688"/>
                    <a:gd name="connsiteX13" fmla="*/ 13131 w 451586"/>
                    <a:gd name="connsiteY13" fmla="*/ 11735 h 339688"/>
                    <a:gd name="connsiteX14" fmla="*/ 11799 w 451586"/>
                    <a:gd name="connsiteY14" fmla="*/ 327826 h 339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1586" h="339688">
                      <a:moveTo>
                        <a:pt x="445687" y="339625"/>
                      </a:moveTo>
                      <a:lnTo>
                        <a:pt x="5900" y="339625"/>
                      </a:lnTo>
                      <a:cubicBezTo>
                        <a:pt x="4314" y="339625"/>
                        <a:pt x="2854" y="338991"/>
                        <a:pt x="1713" y="337913"/>
                      </a:cubicBezTo>
                      <a:cubicBezTo>
                        <a:pt x="634" y="336834"/>
                        <a:pt x="0" y="335312"/>
                        <a:pt x="0" y="333726"/>
                      </a:cubicBezTo>
                      <a:lnTo>
                        <a:pt x="1332" y="5836"/>
                      </a:lnTo>
                      <a:cubicBezTo>
                        <a:pt x="1332" y="2601"/>
                        <a:pt x="3996" y="0"/>
                        <a:pt x="7232" y="0"/>
                      </a:cubicBezTo>
                      <a:lnTo>
                        <a:pt x="445687" y="0"/>
                      </a:lnTo>
                      <a:cubicBezTo>
                        <a:pt x="448922" y="0"/>
                        <a:pt x="451587" y="2664"/>
                        <a:pt x="451587" y="5899"/>
                      </a:cubicBezTo>
                      <a:lnTo>
                        <a:pt x="451587" y="333789"/>
                      </a:lnTo>
                      <a:cubicBezTo>
                        <a:pt x="451587" y="337024"/>
                        <a:pt x="448922" y="339689"/>
                        <a:pt x="445687" y="339689"/>
                      </a:cubicBezTo>
                      <a:close/>
                      <a:moveTo>
                        <a:pt x="11799" y="327826"/>
                      </a:moveTo>
                      <a:lnTo>
                        <a:pt x="439787" y="327826"/>
                      </a:lnTo>
                      <a:lnTo>
                        <a:pt x="439787" y="11735"/>
                      </a:lnTo>
                      <a:lnTo>
                        <a:pt x="13131" y="11735"/>
                      </a:lnTo>
                      <a:lnTo>
                        <a:pt x="11799" y="32782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4D506839-ABAD-EEE8-C0BF-634103E5C5A9}"/>
                    </a:ext>
                  </a:extLst>
                </p:cNvPr>
                <p:cNvSpPr/>
                <p:nvPr/>
              </p:nvSpPr>
              <p:spPr>
                <a:xfrm>
                  <a:off x="10884817" y="6154667"/>
                  <a:ext cx="282915" cy="11798"/>
                </a:xfrm>
                <a:custGeom>
                  <a:avLst/>
                  <a:gdLst>
                    <a:gd name="connsiteX0" fmla="*/ 277015 w 282915"/>
                    <a:gd name="connsiteY0" fmla="*/ 11799 h 11798"/>
                    <a:gd name="connsiteX1" fmla="*/ 5899 w 282915"/>
                    <a:gd name="connsiteY1" fmla="*/ 11799 h 11798"/>
                    <a:gd name="connsiteX2" fmla="*/ 0 w 282915"/>
                    <a:gd name="connsiteY2" fmla="*/ 5899 h 11798"/>
                    <a:gd name="connsiteX3" fmla="*/ 5899 w 282915"/>
                    <a:gd name="connsiteY3" fmla="*/ 0 h 11798"/>
                    <a:gd name="connsiteX4" fmla="*/ 277015 w 282915"/>
                    <a:gd name="connsiteY4" fmla="*/ 0 h 11798"/>
                    <a:gd name="connsiteX5" fmla="*/ 282915 w 282915"/>
                    <a:gd name="connsiteY5" fmla="*/ 5899 h 11798"/>
                    <a:gd name="connsiteX6" fmla="*/ 277015 w 282915"/>
                    <a:gd name="connsiteY6" fmla="*/ 11799 h 1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915" h="11798">
                      <a:moveTo>
                        <a:pt x="277015" y="11799"/>
                      </a:moveTo>
                      <a:lnTo>
                        <a:pt x="5899" y="11799"/>
                      </a:lnTo>
                      <a:cubicBezTo>
                        <a:pt x="2664" y="11799"/>
                        <a:pt x="0" y="9135"/>
                        <a:pt x="0" y="5899"/>
                      </a:cubicBezTo>
                      <a:cubicBezTo>
                        <a:pt x="0" y="2664"/>
                        <a:pt x="2664" y="0"/>
                        <a:pt x="5899" y="0"/>
                      </a:cubicBezTo>
                      <a:lnTo>
                        <a:pt x="277015" y="0"/>
                      </a:lnTo>
                      <a:cubicBezTo>
                        <a:pt x="280251" y="0"/>
                        <a:pt x="282915" y="2664"/>
                        <a:pt x="282915" y="5899"/>
                      </a:cubicBezTo>
                      <a:cubicBezTo>
                        <a:pt x="282915" y="9135"/>
                        <a:pt x="280251" y="11799"/>
                        <a:pt x="277015" y="117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4AB3FFEE-A1DC-03D3-3444-C0160951C21E}"/>
                    </a:ext>
                  </a:extLst>
                </p:cNvPr>
                <p:cNvSpPr/>
                <p:nvPr/>
              </p:nvSpPr>
              <p:spPr>
                <a:xfrm>
                  <a:off x="10884817" y="6278997"/>
                  <a:ext cx="282915" cy="11799"/>
                </a:xfrm>
                <a:custGeom>
                  <a:avLst/>
                  <a:gdLst>
                    <a:gd name="connsiteX0" fmla="*/ 277015 w 282915"/>
                    <a:gd name="connsiteY0" fmla="*/ 11799 h 11799"/>
                    <a:gd name="connsiteX1" fmla="*/ 5899 w 282915"/>
                    <a:gd name="connsiteY1" fmla="*/ 11799 h 11799"/>
                    <a:gd name="connsiteX2" fmla="*/ 0 w 282915"/>
                    <a:gd name="connsiteY2" fmla="*/ 5899 h 11799"/>
                    <a:gd name="connsiteX3" fmla="*/ 5899 w 282915"/>
                    <a:gd name="connsiteY3" fmla="*/ 0 h 11799"/>
                    <a:gd name="connsiteX4" fmla="*/ 277015 w 282915"/>
                    <a:gd name="connsiteY4" fmla="*/ 0 h 11799"/>
                    <a:gd name="connsiteX5" fmla="*/ 282915 w 282915"/>
                    <a:gd name="connsiteY5" fmla="*/ 5899 h 11799"/>
                    <a:gd name="connsiteX6" fmla="*/ 277015 w 282915"/>
                    <a:gd name="connsiteY6" fmla="*/ 11799 h 11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915" h="11799">
                      <a:moveTo>
                        <a:pt x="277015" y="11799"/>
                      </a:moveTo>
                      <a:lnTo>
                        <a:pt x="5899" y="11799"/>
                      </a:lnTo>
                      <a:cubicBezTo>
                        <a:pt x="2664" y="11799"/>
                        <a:pt x="0" y="9135"/>
                        <a:pt x="0" y="5899"/>
                      </a:cubicBezTo>
                      <a:cubicBezTo>
                        <a:pt x="0" y="2665"/>
                        <a:pt x="2664" y="0"/>
                        <a:pt x="5899" y="0"/>
                      </a:cubicBezTo>
                      <a:lnTo>
                        <a:pt x="277015" y="0"/>
                      </a:lnTo>
                      <a:cubicBezTo>
                        <a:pt x="280251" y="0"/>
                        <a:pt x="282915" y="2665"/>
                        <a:pt x="282915" y="5899"/>
                      </a:cubicBezTo>
                      <a:cubicBezTo>
                        <a:pt x="282915" y="9135"/>
                        <a:pt x="280251" y="11799"/>
                        <a:pt x="277015" y="117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3E07CE59-7358-4529-D5A7-855F27C5F404}"/>
                    </a:ext>
                  </a:extLst>
                </p:cNvPr>
                <p:cNvSpPr/>
                <p:nvPr/>
              </p:nvSpPr>
              <p:spPr>
                <a:xfrm>
                  <a:off x="10563715" y="5811996"/>
                  <a:ext cx="158457" cy="170954"/>
                </a:xfrm>
                <a:custGeom>
                  <a:avLst/>
                  <a:gdLst>
                    <a:gd name="connsiteX0" fmla="*/ 5899 w 158457"/>
                    <a:gd name="connsiteY0" fmla="*/ 170891 h 170954"/>
                    <a:gd name="connsiteX1" fmla="*/ 0 w 158457"/>
                    <a:gd name="connsiteY1" fmla="*/ 164992 h 170954"/>
                    <a:gd name="connsiteX2" fmla="*/ 0 w 158457"/>
                    <a:gd name="connsiteY2" fmla="*/ 82274 h 170954"/>
                    <a:gd name="connsiteX3" fmla="*/ 82337 w 158457"/>
                    <a:gd name="connsiteY3" fmla="*/ 0 h 170954"/>
                    <a:gd name="connsiteX4" fmla="*/ 152558 w 158457"/>
                    <a:gd name="connsiteY4" fmla="*/ 0 h 170954"/>
                    <a:gd name="connsiteX5" fmla="*/ 158458 w 158457"/>
                    <a:gd name="connsiteY5" fmla="*/ 5899 h 170954"/>
                    <a:gd name="connsiteX6" fmla="*/ 152558 w 158457"/>
                    <a:gd name="connsiteY6" fmla="*/ 11799 h 170954"/>
                    <a:gd name="connsiteX7" fmla="*/ 82337 w 158457"/>
                    <a:gd name="connsiteY7" fmla="*/ 11799 h 170954"/>
                    <a:gd name="connsiteX8" fmla="*/ 11799 w 158457"/>
                    <a:gd name="connsiteY8" fmla="*/ 82337 h 170954"/>
                    <a:gd name="connsiteX9" fmla="*/ 11799 w 158457"/>
                    <a:gd name="connsiteY9" fmla="*/ 165055 h 170954"/>
                    <a:gd name="connsiteX10" fmla="*/ 5899 w 158457"/>
                    <a:gd name="connsiteY10" fmla="*/ 170954 h 17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8457" h="170954">
                      <a:moveTo>
                        <a:pt x="5899" y="170891"/>
                      </a:moveTo>
                      <a:cubicBezTo>
                        <a:pt x="2664" y="170891"/>
                        <a:pt x="0" y="168227"/>
                        <a:pt x="0" y="164992"/>
                      </a:cubicBezTo>
                      <a:lnTo>
                        <a:pt x="0" y="82274"/>
                      </a:lnTo>
                      <a:cubicBezTo>
                        <a:pt x="0" y="36919"/>
                        <a:pt x="36918" y="0"/>
                        <a:pt x="82337" y="0"/>
                      </a:cubicBezTo>
                      <a:lnTo>
                        <a:pt x="152558" y="0"/>
                      </a:lnTo>
                      <a:cubicBezTo>
                        <a:pt x="155793" y="0"/>
                        <a:pt x="158458" y="2665"/>
                        <a:pt x="158458" y="5899"/>
                      </a:cubicBezTo>
                      <a:cubicBezTo>
                        <a:pt x="158458" y="9135"/>
                        <a:pt x="155793" y="11799"/>
                        <a:pt x="152558" y="11799"/>
                      </a:cubicBezTo>
                      <a:lnTo>
                        <a:pt x="82337" y="11799"/>
                      </a:lnTo>
                      <a:cubicBezTo>
                        <a:pt x="43452" y="11799"/>
                        <a:pt x="11799" y="43452"/>
                        <a:pt x="11799" y="82337"/>
                      </a:cubicBezTo>
                      <a:lnTo>
                        <a:pt x="11799" y="165055"/>
                      </a:lnTo>
                      <a:cubicBezTo>
                        <a:pt x="11799" y="168290"/>
                        <a:pt x="9134" y="170954"/>
                        <a:pt x="5899" y="170954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AED0F585-AAF2-C760-E56F-D6788E0390F6}"/>
                    </a:ext>
                  </a:extLst>
                </p:cNvPr>
                <p:cNvSpPr/>
                <p:nvPr/>
              </p:nvSpPr>
              <p:spPr>
                <a:xfrm>
                  <a:off x="10841872" y="5971089"/>
                  <a:ext cx="157633" cy="90266"/>
                </a:xfrm>
                <a:custGeom>
                  <a:avLst/>
                  <a:gdLst>
                    <a:gd name="connsiteX0" fmla="*/ 151797 w 157633"/>
                    <a:gd name="connsiteY0" fmla="*/ 90266 h 90266"/>
                    <a:gd name="connsiteX1" fmla="*/ 145898 w 157633"/>
                    <a:gd name="connsiteY1" fmla="*/ 84367 h 90266"/>
                    <a:gd name="connsiteX2" fmla="*/ 145898 w 157633"/>
                    <a:gd name="connsiteY2" fmla="*/ 82337 h 90266"/>
                    <a:gd name="connsiteX3" fmla="*/ 75360 w 157633"/>
                    <a:gd name="connsiteY3" fmla="*/ 11799 h 90266"/>
                    <a:gd name="connsiteX4" fmla="*/ 5899 w 157633"/>
                    <a:gd name="connsiteY4" fmla="*/ 11799 h 90266"/>
                    <a:gd name="connsiteX5" fmla="*/ 0 w 157633"/>
                    <a:gd name="connsiteY5" fmla="*/ 5899 h 90266"/>
                    <a:gd name="connsiteX6" fmla="*/ 5899 w 157633"/>
                    <a:gd name="connsiteY6" fmla="*/ 0 h 90266"/>
                    <a:gd name="connsiteX7" fmla="*/ 75360 w 157633"/>
                    <a:gd name="connsiteY7" fmla="*/ 0 h 90266"/>
                    <a:gd name="connsiteX8" fmla="*/ 157633 w 157633"/>
                    <a:gd name="connsiteY8" fmla="*/ 82274 h 90266"/>
                    <a:gd name="connsiteX9" fmla="*/ 157633 w 157633"/>
                    <a:gd name="connsiteY9" fmla="*/ 84304 h 90266"/>
                    <a:gd name="connsiteX10" fmla="*/ 151733 w 157633"/>
                    <a:gd name="connsiteY10" fmla="*/ 90203 h 90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7633" h="90266">
                      <a:moveTo>
                        <a:pt x="151797" y="90266"/>
                      </a:moveTo>
                      <a:cubicBezTo>
                        <a:pt x="148562" y="90266"/>
                        <a:pt x="145898" y="87602"/>
                        <a:pt x="145898" y="84367"/>
                      </a:cubicBezTo>
                      <a:lnTo>
                        <a:pt x="145898" y="82337"/>
                      </a:lnTo>
                      <a:cubicBezTo>
                        <a:pt x="145898" y="43452"/>
                        <a:pt x="114245" y="11799"/>
                        <a:pt x="75360" y="11799"/>
                      </a:cubicBezTo>
                      <a:lnTo>
                        <a:pt x="5899" y="11799"/>
                      </a:lnTo>
                      <a:cubicBezTo>
                        <a:pt x="2664" y="11799"/>
                        <a:pt x="0" y="9135"/>
                        <a:pt x="0" y="5899"/>
                      </a:cubicBezTo>
                      <a:cubicBezTo>
                        <a:pt x="0" y="2664"/>
                        <a:pt x="2664" y="0"/>
                        <a:pt x="5899" y="0"/>
                      </a:cubicBezTo>
                      <a:lnTo>
                        <a:pt x="75360" y="0"/>
                      </a:lnTo>
                      <a:cubicBezTo>
                        <a:pt x="120714" y="0"/>
                        <a:pt x="157633" y="36919"/>
                        <a:pt x="157633" y="82274"/>
                      </a:cubicBezTo>
                      <a:lnTo>
                        <a:pt x="157633" y="84304"/>
                      </a:lnTo>
                      <a:cubicBezTo>
                        <a:pt x="157633" y="87539"/>
                        <a:pt x="154969" y="90203"/>
                        <a:pt x="151733" y="90203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</p:grpSp>
        <p:grpSp>
          <p:nvGrpSpPr>
            <p:cNvPr id="21" name="Graphic 7">
              <a:extLst>
                <a:ext uri="{FF2B5EF4-FFF2-40B4-BE49-F238E27FC236}">
                  <a16:creationId xmlns:a16="http://schemas.microsoft.com/office/drawing/2014/main" id="{AD49163F-E1E2-935D-A315-5086FB034F4C}"/>
                </a:ext>
              </a:extLst>
            </p:cNvPr>
            <p:cNvGrpSpPr/>
            <p:nvPr/>
          </p:nvGrpSpPr>
          <p:grpSpPr>
            <a:xfrm>
              <a:off x="11423878" y="5912412"/>
              <a:ext cx="375211" cy="463828"/>
              <a:chOff x="11423878" y="5912412"/>
              <a:chExt cx="375211" cy="463828"/>
            </a:xfrm>
          </p:grpSpPr>
          <p:grpSp>
            <p:nvGrpSpPr>
              <p:cNvPr id="22" name="Graphic 7">
                <a:extLst>
                  <a:ext uri="{FF2B5EF4-FFF2-40B4-BE49-F238E27FC236}">
                    <a16:creationId xmlns:a16="http://schemas.microsoft.com/office/drawing/2014/main" id="{555F6369-0155-2822-AEDF-201F0DD80FB9}"/>
                  </a:ext>
                </a:extLst>
              </p:cNvPr>
              <p:cNvGrpSpPr/>
              <p:nvPr/>
            </p:nvGrpSpPr>
            <p:grpSpPr>
              <a:xfrm>
                <a:off x="11423878" y="5914569"/>
                <a:ext cx="355864" cy="349901"/>
                <a:chOff x="11423878" y="5914569"/>
                <a:chExt cx="355864" cy="349901"/>
              </a:xfrm>
              <a:solidFill>
                <a:srgbClr val="9CBA2F"/>
              </a:solidFill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98E5E25-9582-0865-A22F-9195D4AF2752}"/>
                    </a:ext>
                  </a:extLst>
                </p:cNvPr>
                <p:cNvSpPr/>
                <p:nvPr/>
              </p:nvSpPr>
              <p:spPr>
                <a:xfrm>
                  <a:off x="11423878" y="5914569"/>
                  <a:ext cx="171271" cy="230835"/>
                </a:xfrm>
                <a:custGeom>
                  <a:avLst/>
                  <a:gdLst>
                    <a:gd name="connsiteX0" fmla="*/ 0 w 171271"/>
                    <a:gd name="connsiteY0" fmla="*/ 85636 h 230835"/>
                    <a:gd name="connsiteX1" fmla="*/ 85636 w 171271"/>
                    <a:gd name="connsiteY1" fmla="*/ 0 h 230835"/>
                    <a:gd name="connsiteX2" fmla="*/ 171272 w 171271"/>
                    <a:gd name="connsiteY2" fmla="*/ 85636 h 230835"/>
                    <a:gd name="connsiteX3" fmla="*/ 85636 w 171271"/>
                    <a:gd name="connsiteY3" fmla="*/ 230836 h 230835"/>
                    <a:gd name="connsiteX4" fmla="*/ 0 w 171271"/>
                    <a:gd name="connsiteY4" fmla="*/ 85636 h 230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271" h="230835">
                      <a:moveTo>
                        <a:pt x="0" y="85636"/>
                      </a:moveTo>
                      <a:cubicBezTo>
                        <a:pt x="0" y="38377"/>
                        <a:pt x="38314" y="0"/>
                        <a:pt x="85636" y="0"/>
                      </a:cubicBezTo>
                      <a:cubicBezTo>
                        <a:pt x="132957" y="0"/>
                        <a:pt x="171272" y="38314"/>
                        <a:pt x="171272" y="85636"/>
                      </a:cubicBezTo>
                      <a:cubicBezTo>
                        <a:pt x="171272" y="132957"/>
                        <a:pt x="132957" y="230836"/>
                        <a:pt x="85636" y="230836"/>
                      </a:cubicBezTo>
                      <a:cubicBezTo>
                        <a:pt x="38314" y="230836"/>
                        <a:pt x="0" y="132894"/>
                        <a:pt x="0" y="85636"/>
                      </a:cubicBezTo>
                      <a:close/>
                    </a:path>
                  </a:pathLst>
                </a:custGeom>
                <a:solidFill>
                  <a:srgbClr val="9CBA2F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D76657B2-196D-DE04-425B-26EFD5A89B14}"/>
                    </a:ext>
                  </a:extLst>
                </p:cNvPr>
                <p:cNvSpPr/>
                <p:nvPr/>
              </p:nvSpPr>
              <p:spPr>
                <a:xfrm>
                  <a:off x="11608471" y="6033634"/>
                  <a:ext cx="171271" cy="230836"/>
                </a:xfrm>
                <a:custGeom>
                  <a:avLst/>
                  <a:gdLst>
                    <a:gd name="connsiteX0" fmla="*/ 0 w 171271"/>
                    <a:gd name="connsiteY0" fmla="*/ 85636 h 230836"/>
                    <a:gd name="connsiteX1" fmla="*/ 85636 w 171271"/>
                    <a:gd name="connsiteY1" fmla="*/ 0 h 230836"/>
                    <a:gd name="connsiteX2" fmla="*/ 171272 w 171271"/>
                    <a:gd name="connsiteY2" fmla="*/ 85636 h 230836"/>
                    <a:gd name="connsiteX3" fmla="*/ 85636 w 171271"/>
                    <a:gd name="connsiteY3" fmla="*/ 230836 h 230836"/>
                    <a:gd name="connsiteX4" fmla="*/ 0 w 171271"/>
                    <a:gd name="connsiteY4" fmla="*/ 85636 h 230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271" h="230836">
                      <a:moveTo>
                        <a:pt x="0" y="85636"/>
                      </a:moveTo>
                      <a:cubicBezTo>
                        <a:pt x="0" y="38377"/>
                        <a:pt x="38314" y="0"/>
                        <a:pt x="85636" y="0"/>
                      </a:cubicBezTo>
                      <a:cubicBezTo>
                        <a:pt x="132957" y="0"/>
                        <a:pt x="171272" y="38314"/>
                        <a:pt x="171272" y="85636"/>
                      </a:cubicBezTo>
                      <a:cubicBezTo>
                        <a:pt x="171272" y="132958"/>
                        <a:pt x="132957" y="230836"/>
                        <a:pt x="85636" y="230836"/>
                      </a:cubicBezTo>
                      <a:cubicBezTo>
                        <a:pt x="38314" y="230836"/>
                        <a:pt x="0" y="132894"/>
                        <a:pt x="0" y="85636"/>
                      </a:cubicBezTo>
                      <a:close/>
                    </a:path>
                  </a:pathLst>
                </a:custGeom>
                <a:solidFill>
                  <a:srgbClr val="9CBA2F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23" name="Graphic 7">
                <a:extLst>
                  <a:ext uri="{FF2B5EF4-FFF2-40B4-BE49-F238E27FC236}">
                    <a16:creationId xmlns:a16="http://schemas.microsoft.com/office/drawing/2014/main" id="{B505A2EC-122A-3BAD-8301-D1F85F8F48F7}"/>
                  </a:ext>
                </a:extLst>
              </p:cNvPr>
              <p:cNvGrpSpPr/>
              <p:nvPr/>
            </p:nvGrpSpPr>
            <p:grpSpPr>
              <a:xfrm>
                <a:off x="11431363" y="5912412"/>
                <a:ext cx="367727" cy="463828"/>
                <a:chOff x="11431363" y="5912412"/>
                <a:chExt cx="367727" cy="463828"/>
              </a:xfrm>
              <a:solidFill>
                <a:srgbClr val="231F20"/>
              </a:solidFill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A109780F-F4C7-2E28-07D7-8FD1A4434D20}"/>
                    </a:ext>
                  </a:extLst>
                </p:cNvPr>
                <p:cNvSpPr/>
                <p:nvPr/>
              </p:nvSpPr>
              <p:spPr>
                <a:xfrm>
                  <a:off x="11516935" y="6028496"/>
                  <a:ext cx="11798" cy="347744"/>
                </a:xfrm>
                <a:custGeom>
                  <a:avLst/>
                  <a:gdLst>
                    <a:gd name="connsiteX0" fmla="*/ 5900 w 11798"/>
                    <a:gd name="connsiteY0" fmla="*/ 347745 h 347744"/>
                    <a:gd name="connsiteX1" fmla="*/ 0 w 11798"/>
                    <a:gd name="connsiteY1" fmla="*/ 341845 h 347744"/>
                    <a:gd name="connsiteX2" fmla="*/ 0 w 11798"/>
                    <a:gd name="connsiteY2" fmla="*/ 5899 h 347744"/>
                    <a:gd name="connsiteX3" fmla="*/ 5900 w 11798"/>
                    <a:gd name="connsiteY3" fmla="*/ 0 h 347744"/>
                    <a:gd name="connsiteX4" fmla="*/ 11799 w 11798"/>
                    <a:gd name="connsiteY4" fmla="*/ 5899 h 347744"/>
                    <a:gd name="connsiteX5" fmla="*/ 11799 w 11798"/>
                    <a:gd name="connsiteY5" fmla="*/ 341845 h 347744"/>
                    <a:gd name="connsiteX6" fmla="*/ 5900 w 11798"/>
                    <a:gd name="connsiteY6" fmla="*/ 347745 h 347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798" h="347744">
                      <a:moveTo>
                        <a:pt x="5900" y="347745"/>
                      </a:moveTo>
                      <a:cubicBezTo>
                        <a:pt x="2665" y="347745"/>
                        <a:pt x="0" y="345081"/>
                        <a:pt x="0" y="341845"/>
                      </a:cubicBezTo>
                      <a:lnTo>
                        <a:pt x="0" y="5899"/>
                      </a:lnTo>
                      <a:cubicBezTo>
                        <a:pt x="0" y="2664"/>
                        <a:pt x="2665" y="0"/>
                        <a:pt x="5900" y="0"/>
                      </a:cubicBezTo>
                      <a:cubicBezTo>
                        <a:pt x="9135" y="0"/>
                        <a:pt x="11799" y="2664"/>
                        <a:pt x="11799" y="5899"/>
                      </a:cubicBezTo>
                      <a:lnTo>
                        <a:pt x="11799" y="341845"/>
                      </a:lnTo>
                      <a:cubicBezTo>
                        <a:pt x="11799" y="345081"/>
                        <a:pt x="9135" y="347745"/>
                        <a:pt x="5900" y="347745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7D0B571D-8DF8-AF6C-60AB-704D61FC94BB}"/>
                    </a:ext>
                  </a:extLst>
                </p:cNvPr>
                <p:cNvSpPr/>
                <p:nvPr/>
              </p:nvSpPr>
              <p:spPr>
                <a:xfrm>
                  <a:off x="11431363" y="5912412"/>
                  <a:ext cx="182943" cy="242571"/>
                </a:xfrm>
                <a:custGeom>
                  <a:avLst/>
                  <a:gdLst>
                    <a:gd name="connsiteX0" fmla="*/ 91472 w 182943"/>
                    <a:gd name="connsiteY0" fmla="*/ 242571 h 242571"/>
                    <a:gd name="connsiteX1" fmla="*/ 0 w 182943"/>
                    <a:gd name="connsiteY1" fmla="*/ 91472 h 242571"/>
                    <a:gd name="connsiteX2" fmla="*/ 91472 w 182943"/>
                    <a:gd name="connsiteY2" fmla="*/ 0 h 242571"/>
                    <a:gd name="connsiteX3" fmla="*/ 182944 w 182943"/>
                    <a:gd name="connsiteY3" fmla="*/ 91472 h 242571"/>
                    <a:gd name="connsiteX4" fmla="*/ 91472 w 182943"/>
                    <a:gd name="connsiteY4" fmla="*/ 242571 h 242571"/>
                    <a:gd name="connsiteX5" fmla="*/ 91472 w 182943"/>
                    <a:gd name="connsiteY5" fmla="*/ 11735 h 242571"/>
                    <a:gd name="connsiteX6" fmla="*/ 11735 w 182943"/>
                    <a:gd name="connsiteY6" fmla="*/ 91472 h 242571"/>
                    <a:gd name="connsiteX7" fmla="*/ 91472 w 182943"/>
                    <a:gd name="connsiteY7" fmla="*/ 230773 h 242571"/>
                    <a:gd name="connsiteX8" fmla="*/ 171208 w 182943"/>
                    <a:gd name="connsiteY8" fmla="*/ 91472 h 242571"/>
                    <a:gd name="connsiteX9" fmla="*/ 91472 w 182943"/>
                    <a:gd name="connsiteY9" fmla="*/ 11735 h 24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2943" h="242571">
                      <a:moveTo>
                        <a:pt x="91472" y="242571"/>
                      </a:moveTo>
                      <a:cubicBezTo>
                        <a:pt x="39519" y="242571"/>
                        <a:pt x="0" y="141838"/>
                        <a:pt x="0" y="91472"/>
                      </a:cubicBezTo>
                      <a:cubicBezTo>
                        <a:pt x="0" y="41105"/>
                        <a:pt x="41042" y="0"/>
                        <a:pt x="91472" y="0"/>
                      </a:cubicBezTo>
                      <a:cubicBezTo>
                        <a:pt x="141902" y="0"/>
                        <a:pt x="182944" y="41042"/>
                        <a:pt x="182944" y="91472"/>
                      </a:cubicBezTo>
                      <a:cubicBezTo>
                        <a:pt x="182944" y="141902"/>
                        <a:pt x="143361" y="242571"/>
                        <a:pt x="91472" y="242571"/>
                      </a:cubicBezTo>
                      <a:close/>
                      <a:moveTo>
                        <a:pt x="91472" y="11735"/>
                      </a:moveTo>
                      <a:cubicBezTo>
                        <a:pt x="47512" y="11735"/>
                        <a:pt x="11735" y="47512"/>
                        <a:pt x="11735" y="91472"/>
                      </a:cubicBezTo>
                      <a:cubicBezTo>
                        <a:pt x="11735" y="135431"/>
                        <a:pt x="48654" y="230773"/>
                        <a:pt x="91472" y="230773"/>
                      </a:cubicBezTo>
                      <a:cubicBezTo>
                        <a:pt x="134290" y="230773"/>
                        <a:pt x="171208" y="137335"/>
                        <a:pt x="171208" y="91472"/>
                      </a:cubicBezTo>
                      <a:cubicBezTo>
                        <a:pt x="171208" y="45609"/>
                        <a:pt x="135431" y="11735"/>
                        <a:pt x="91472" y="11735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1974488B-C864-1C1D-1DB5-25DDE1D4674D}"/>
                    </a:ext>
                  </a:extLst>
                </p:cNvPr>
                <p:cNvSpPr/>
                <p:nvPr/>
              </p:nvSpPr>
              <p:spPr>
                <a:xfrm>
                  <a:off x="11701718" y="6147435"/>
                  <a:ext cx="11798" cy="228806"/>
                </a:xfrm>
                <a:custGeom>
                  <a:avLst/>
                  <a:gdLst>
                    <a:gd name="connsiteX0" fmla="*/ 5900 w 11798"/>
                    <a:gd name="connsiteY0" fmla="*/ 228806 h 228806"/>
                    <a:gd name="connsiteX1" fmla="*/ 0 w 11798"/>
                    <a:gd name="connsiteY1" fmla="*/ 222907 h 228806"/>
                    <a:gd name="connsiteX2" fmla="*/ 0 w 11798"/>
                    <a:gd name="connsiteY2" fmla="*/ 5899 h 228806"/>
                    <a:gd name="connsiteX3" fmla="*/ 5900 w 11798"/>
                    <a:gd name="connsiteY3" fmla="*/ 0 h 228806"/>
                    <a:gd name="connsiteX4" fmla="*/ 11799 w 11798"/>
                    <a:gd name="connsiteY4" fmla="*/ 5899 h 228806"/>
                    <a:gd name="connsiteX5" fmla="*/ 11799 w 11798"/>
                    <a:gd name="connsiteY5" fmla="*/ 222907 h 228806"/>
                    <a:gd name="connsiteX6" fmla="*/ 5900 w 11798"/>
                    <a:gd name="connsiteY6" fmla="*/ 228806 h 228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798" h="228806">
                      <a:moveTo>
                        <a:pt x="5900" y="228806"/>
                      </a:moveTo>
                      <a:cubicBezTo>
                        <a:pt x="2665" y="228806"/>
                        <a:pt x="0" y="226142"/>
                        <a:pt x="0" y="222907"/>
                      </a:cubicBezTo>
                      <a:lnTo>
                        <a:pt x="0" y="5899"/>
                      </a:lnTo>
                      <a:cubicBezTo>
                        <a:pt x="0" y="2664"/>
                        <a:pt x="2665" y="0"/>
                        <a:pt x="5900" y="0"/>
                      </a:cubicBezTo>
                      <a:cubicBezTo>
                        <a:pt x="9135" y="0"/>
                        <a:pt x="11799" y="2664"/>
                        <a:pt x="11799" y="5899"/>
                      </a:cubicBezTo>
                      <a:lnTo>
                        <a:pt x="11799" y="222907"/>
                      </a:lnTo>
                      <a:cubicBezTo>
                        <a:pt x="11799" y="226142"/>
                        <a:pt x="9135" y="228806"/>
                        <a:pt x="5900" y="228806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AA62E1CD-423D-D816-E6CB-9241A3771A53}"/>
                    </a:ext>
                  </a:extLst>
                </p:cNvPr>
                <p:cNvSpPr/>
                <p:nvPr/>
              </p:nvSpPr>
              <p:spPr>
                <a:xfrm>
                  <a:off x="11616146" y="6034586"/>
                  <a:ext cx="182943" cy="242571"/>
                </a:xfrm>
                <a:custGeom>
                  <a:avLst/>
                  <a:gdLst>
                    <a:gd name="connsiteX0" fmla="*/ 91472 w 182943"/>
                    <a:gd name="connsiteY0" fmla="*/ 242571 h 242571"/>
                    <a:gd name="connsiteX1" fmla="*/ 0 w 182943"/>
                    <a:gd name="connsiteY1" fmla="*/ 91472 h 242571"/>
                    <a:gd name="connsiteX2" fmla="*/ 91472 w 182943"/>
                    <a:gd name="connsiteY2" fmla="*/ 0 h 242571"/>
                    <a:gd name="connsiteX3" fmla="*/ 182944 w 182943"/>
                    <a:gd name="connsiteY3" fmla="*/ 91472 h 242571"/>
                    <a:gd name="connsiteX4" fmla="*/ 91472 w 182943"/>
                    <a:gd name="connsiteY4" fmla="*/ 242571 h 242571"/>
                    <a:gd name="connsiteX5" fmla="*/ 91472 w 182943"/>
                    <a:gd name="connsiteY5" fmla="*/ 11735 h 242571"/>
                    <a:gd name="connsiteX6" fmla="*/ 11735 w 182943"/>
                    <a:gd name="connsiteY6" fmla="*/ 91472 h 242571"/>
                    <a:gd name="connsiteX7" fmla="*/ 91472 w 182943"/>
                    <a:gd name="connsiteY7" fmla="*/ 230773 h 242571"/>
                    <a:gd name="connsiteX8" fmla="*/ 171208 w 182943"/>
                    <a:gd name="connsiteY8" fmla="*/ 91472 h 242571"/>
                    <a:gd name="connsiteX9" fmla="*/ 91472 w 182943"/>
                    <a:gd name="connsiteY9" fmla="*/ 11735 h 24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2943" h="242571">
                      <a:moveTo>
                        <a:pt x="91472" y="242571"/>
                      </a:moveTo>
                      <a:cubicBezTo>
                        <a:pt x="39519" y="242571"/>
                        <a:pt x="0" y="141838"/>
                        <a:pt x="0" y="91472"/>
                      </a:cubicBezTo>
                      <a:cubicBezTo>
                        <a:pt x="0" y="41105"/>
                        <a:pt x="41042" y="0"/>
                        <a:pt x="91472" y="0"/>
                      </a:cubicBezTo>
                      <a:cubicBezTo>
                        <a:pt x="141902" y="0"/>
                        <a:pt x="182944" y="41042"/>
                        <a:pt x="182944" y="91472"/>
                      </a:cubicBezTo>
                      <a:cubicBezTo>
                        <a:pt x="182944" y="141902"/>
                        <a:pt x="143361" y="242571"/>
                        <a:pt x="91472" y="242571"/>
                      </a:cubicBezTo>
                      <a:close/>
                      <a:moveTo>
                        <a:pt x="91472" y="11735"/>
                      </a:moveTo>
                      <a:cubicBezTo>
                        <a:pt x="47512" y="11735"/>
                        <a:pt x="11735" y="47512"/>
                        <a:pt x="11735" y="91472"/>
                      </a:cubicBezTo>
                      <a:cubicBezTo>
                        <a:pt x="11735" y="135431"/>
                        <a:pt x="48654" y="230773"/>
                        <a:pt x="91472" y="230773"/>
                      </a:cubicBezTo>
                      <a:cubicBezTo>
                        <a:pt x="134290" y="230773"/>
                        <a:pt x="171208" y="137334"/>
                        <a:pt x="171208" y="91472"/>
                      </a:cubicBezTo>
                      <a:cubicBezTo>
                        <a:pt x="171208" y="45609"/>
                        <a:pt x="135431" y="11735"/>
                        <a:pt x="91472" y="11735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t-EE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9E5CABE-4DDD-5648-08A7-EF7772375F3B}"/>
              </a:ext>
            </a:extLst>
          </p:cNvPr>
          <p:cNvGrpSpPr/>
          <p:nvPr userDrawn="1"/>
        </p:nvGrpSpPr>
        <p:grpSpPr>
          <a:xfrm>
            <a:off x="719721" y="4925254"/>
            <a:ext cx="999655" cy="988617"/>
            <a:chOff x="719721" y="4925254"/>
            <a:chExt cx="999655" cy="98861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C77F66D-E56A-A4A3-FB1A-9739665E978C}"/>
                </a:ext>
              </a:extLst>
            </p:cNvPr>
            <p:cNvSpPr/>
            <p:nvPr/>
          </p:nvSpPr>
          <p:spPr>
            <a:xfrm>
              <a:off x="1378736" y="5299030"/>
              <a:ext cx="340640" cy="614841"/>
            </a:xfrm>
            <a:custGeom>
              <a:avLst/>
              <a:gdLst>
                <a:gd name="connsiteX0" fmla="*/ 334741 w 340640"/>
                <a:gd name="connsiteY0" fmla="*/ 614842 h 614841"/>
                <a:gd name="connsiteX1" fmla="*/ 5899 w 340640"/>
                <a:gd name="connsiteY1" fmla="*/ 614842 h 614841"/>
                <a:gd name="connsiteX2" fmla="*/ 0 w 340640"/>
                <a:gd name="connsiteY2" fmla="*/ 608942 h 614841"/>
                <a:gd name="connsiteX3" fmla="*/ 0 w 340640"/>
                <a:gd name="connsiteY3" fmla="*/ 114792 h 614841"/>
                <a:gd name="connsiteX4" fmla="*/ 4060 w 340640"/>
                <a:gd name="connsiteY4" fmla="*/ 109210 h 614841"/>
                <a:gd name="connsiteX5" fmla="*/ 332901 w 340640"/>
                <a:gd name="connsiteY5" fmla="*/ 294 h 614841"/>
                <a:gd name="connsiteX6" fmla="*/ 338230 w 340640"/>
                <a:gd name="connsiteY6" fmla="*/ 1119 h 614841"/>
                <a:gd name="connsiteX7" fmla="*/ 340640 w 340640"/>
                <a:gd name="connsiteY7" fmla="*/ 5876 h 614841"/>
                <a:gd name="connsiteX8" fmla="*/ 340640 w 340640"/>
                <a:gd name="connsiteY8" fmla="*/ 608942 h 614841"/>
                <a:gd name="connsiteX9" fmla="*/ 334741 w 340640"/>
                <a:gd name="connsiteY9" fmla="*/ 614842 h 614841"/>
                <a:gd name="connsiteX10" fmla="*/ 11799 w 340640"/>
                <a:gd name="connsiteY10" fmla="*/ 603043 h 614841"/>
                <a:gd name="connsiteX11" fmla="*/ 328841 w 340640"/>
                <a:gd name="connsiteY11" fmla="*/ 603043 h 614841"/>
                <a:gd name="connsiteX12" fmla="*/ 328841 w 340640"/>
                <a:gd name="connsiteY12" fmla="*/ 13996 h 614841"/>
                <a:gd name="connsiteX13" fmla="*/ 11799 w 340640"/>
                <a:gd name="connsiteY13" fmla="*/ 119042 h 614841"/>
                <a:gd name="connsiteX14" fmla="*/ 11799 w 340640"/>
                <a:gd name="connsiteY14" fmla="*/ 603043 h 61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0640" h="614841">
                  <a:moveTo>
                    <a:pt x="334741" y="614842"/>
                  </a:moveTo>
                  <a:lnTo>
                    <a:pt x="5899" y="614842"/>
                  </a:lnTo>
                  <a:cubicBezTo>
                    <a:pt x="2664" y="614842"/>
                    <a:pt x="0" y="612177"/>
                    <a:pt x="0" y="608942"/>
                  </a:cubicBezTo>
                  <a:lnTo>
                    <a:pt x="0" y="114792"/>
                  </a:lnTo>
                  <a:cubicBezTo>
                    <a:pt x="0" y="112255"/>
                    <a:pt x="1649" y="109971"/>
                    <a:pt x="4060" y="109210"/>
                  </a:cubicBezTo>
                  <a:lnTo>
                    <a:pt x="332901" y="294"/>
                  </a:lnTo>
                  <a:cubicBezTo>
                    <a:pt x="334677" y="-277"/>
                    <a:pt x="336644" y="-23"/>
                    <a:pt x="338230" y="1119"/>
                  </a:cubicBezTo>
                  <a:cubicBezTo>
                    <a:pt x="339752" y="2197"/>
                    <a:pt x="340640" y="4036"/>
                    <a:pt x="340640" y="5876"/>
                  </a:cubicBezTo>
                  <a:lnTo>
                    <a:pt x="340640" y="608942"/>
                  </a:lnTo>
                  <a:cubicBezTo>
                    <a:pt x="340640" y="612177"/>
                    <a:pt x="337976" y="614842"/>
                    <a:pt x="334741" y="614842"/>
                  </a:cubicBezTo>
                  <a:close/>
                  <a:moveTo>
                    <a:pt x="11799" y="603043"/>
                  </a:moveTo>
                  <a:lnTo>
                    <a:pt x="328841" y="603043"/>
                  </a:lnTo>
                  <a:lnTo>
                    <a:pt x="328841" y="13996"/>
                  </a:lnTo>
                  <a:lnTo>
                    <a:pt x="11799" y="119042"/>
                  </a:lnTo>
                  <a:lnTo>
                    <a:pt x="11799" y="6030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04BE4FD-AABA-D030-0AD2-3620CD318C15}"/>
                </a:ext>
              </a:extLst>
            </p:cNvPr>
            <p:cNvSpPr/>
            <p:nvPr/>
          </p:nvSpPr>
          <p:spPr>
            <a:xfrm>
              <a:off x="1365795" y="5302115"/>
              <a:ext cx="328841" cy="603066"/>
            </a:xfrm>
            <a:custGeom>
              <a:avLst/>
              <a:gdLst>
                <a:gd name="connsiteX0" fmla="*/ 328841 w 328841"/>
                <a:gd name="connsiteY0" fmla="*/ 603066 h 603066"/>
                <a:gd name="connsiteX1" fmla="*/ 0 w 328841"/>
                <a:gd name="connsiteY1" fmla="*/ 603066 h 603066"/>
                <a:gd name="connsiteX2" fmla="*/ 0 w 328841"/>
                <a:gd name="connsiteY2" fmla="*/ 108916 h 603066"/>
                <a:gd name="connsiteX3" fmla="*/ 328841 w 328841"/>
                <a:gd name="connsiteY3" fmla="*/ 0 h 603066"/>
                <a:gd name="connsiteX4" fmla="*/ 328841 w 328841"/>
                <a:gd name="connsiteY4" fmla="*/ 603066 h 60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841" h="603066">
                  <a:moveTo>
                    <a:pt x="328841" y="603066"/>
                  </a:moveTo>
                  <a:lnTo>
                    <a:pt x="0" y="603066"/>
                  </a:lnTo>
                  <a:lnTo>
                    <a:pt x="0" y="108916"/>
                  </a:lnTo>
                  <a:lnTo>
                    <a:pt x="328841" y="0"/>
                  </a:lnTo>
                  <a:lnTo>
                    <a:pt x="328841" y="603066"/>
                  </a:lnTo>
                  <a:close/>
                </a:path>
              </a:pathLst>
            </a:custGeom>
            <a:solidFill>
              <a:srgbClr val="9CBA2F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C960AED-0EC8-636B-3B36-70D569CDACED}"/>
                </a:ext>
              </a:extLst>
            </p:cNvPr>
            <p:cNvSpPr/>
            <p:nvPr/>
          </p:nvSpPr>
          <p:spPr>
            <a:xfrm>
              <a:off x="719721" y="4925267"/>
              <a:ext cx="148625" cy="988604"/>
            </a:xfrm>
            <a:custGeom>
              <a:avLst/>
              <a:gdLst>
                <a:gd name="connsiteX0" fmla="*/ 142726 w 148625"/>
                <a:gd name="connsiteY0" fmla="*/ 988604 h 988604"/>
                <a:gd name="connsiteX1" fmla="*/ 5899 w 148625"/>
                <a:gd name="connsiteY1" fmla="*/ 988604 h 988604"/>
                <a:gd name="connsiteX2" fmla="*/ 0 w 148625"/>
                <a:gd name="connsiteY2" fmla="*/ 982705 h 988604"/>
                <a:gd name="connsiteX3" fmla="*/ 0 w 148625"/>
                <a:gd name="connsiteY3" fmla="*/ 137195 h 988604"/>
                <a:gd name="connsiteX4" fmla="*/ 1840 w 148625"/>
                <a:gd name="connsiteY4" fmla="*/ 132944 h 988604"/>
                <a:gd name="connsiteX5" fmla="*/ 138667 w 148625"/>
                <a:gd name="connsiteY5" fmla="*/ 1636 h 988604"/>
                <a:gd name="connsiteX6" fmla="*/ 145073 w 148625"/>
                <a:gd name="connsiteY6" fmla="*/ 494 h 988604"/>
                <a:gd name="connsiteX7" fmla="*/ 148626 w 148625"/>
                <a:gd name="connsiteY7" fmla="*/ 5886 h 988604"/>
                <a:gd name="connsiteX8" fmla="*/ 148626 w 148625"/>
                <a:gd name="connsiteY8" fmla="*/ 982705 h 988604"/>
                <a:gd name="connsiteX9" fmla="*/ 142726 w 148625"/>
                <a:gd name="connsiteY9" fmla="*/ 988604 h 988604"/>
                <a:gd name="connsiteX10" fmla="*/ 11799 w 148625"/>
                <a:gd name="connsiteY10" fmla="*/ 976806 h 988604"/>
                <a:gd name="connsiteX11" fmla="*/ 136827 w 148625"/>
                <a:gd name="connsiteY11" fmla="*/ 976806 h 988604"/>
                <a:gd name="connsiteX12" fmla="*/ 136827 w 148625"/>
                <a:gd name="connsiteY12" fmla="*/ 19715 h 988604"/>
                <a:gd name="connsiteX13" fmla="*/ 11799 w 148625"/>
                <a:gd name="connsiteY13" fmla="*/ 139732 h 988604"/>
                <a:gd name="connsiteX14" fmla="*/ 11799 w 148625"/>
                <a:gd name="connsiteY14" fmla="*/ 976806 h 98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8625" h="988604">
                  <a:moveTo>
                    <a:pt x="142726" y="988604"/>
                  </a:moveTo>
                  <a:lnTo>
                    <a:pt x="5899" y="988604"/>
                  </a:lnTo>
                  <a:cubicBezTo>
                    <a:pt x="2664" y="988604"/>
                    <a:pt x="0" y="985940"/>
                    <a:pt x="0" y="982705"/>
                  </a:cubicBezTo>
                  <a:lnTo>
                    <a:pt x="0" y="137195"/>
                  </a:lnTo>
                  <a:cubicBezTo>
                    <a:pt x="0" y="135609"/>
                    <a:pt x="634" y="134023"/>
                    <a:pt x="1840" y="132944"/>
                  </a:cubicBezTo>
                  <a:lnTo>
                    <a:pt x="138667" y="1636"/>
                  </a:lnTo>
                  <a:cubicBezTo>
                    <a:pt x="140379" y="-13"/>
                    <a:pt x="142917" y="-457"/>
                    <a:pt x="145073" y="494"/>
                  </a:cubicBezTo>
                  <a:cubicBezTo>
                    <a:pt x="147230" y="1446"/>
                    <a:pt x="148626" y="3539"/>
                    <a:pt x="148626" y="5886"/>
                  </a:cubicBezTo>
                  <a:lnTo>
                    <a:pt x="148626" y="982705"/>
                  </a:lnTo>
                  <a:cubicBezTo>
                    <a:pt x="148626" y="985940"/>
                    <a:pt x="145961" y="988604"/>
                    <a:pt x="142726" y="988604"/>
                  </a:cubicBezTo>
                  <a:close/>
                  <a:moveTo>
                    <a:pt x="11799" y="976806"/>
                  </a:moveTo>
                  <a:lnTo>
                    <a:pt x="136827" y="976806"/>
                  </a:lnTo>
                  <a:lnTo>
                    <a:pt x="136827" y="19715"/>
                  </a:lnTo>
                  <a:lnTo>
                    <a:pt x="11799" y="139732"/>
                  </a:lnTo>
                  <a:lnTo>
                    <a:pt x="11799" y="976806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5AFC075-7688-982A-C30F-2F58FED47066}"/>
                </a:ext>
              </a:extLst>
            </p:cNvPr>
            <p:cNvSpPr/>
            <p:nvPr/>
          </p:nvSpPr>
          <p:spPr>
            <a:xfrm>
              <a:off x="857182" y="4925254"/>
              <a:ext cx="148625" cy="988617"/>
            </a:xfrm>
            <a:custGeom>
              <a:avLst/>
              <a:gdLst>
                <a:gd name="connsiteX0" fmla="*/ 142726 w 148625"/>
                <a:gd name="connsiteY0" fmla="*/ 988618 h 988617"/>
                <a:gd name="connsiteX1" fmla="*/ 5899 w 148625"/>
                <a:gd name="connsiteY1" fmla="*/ 988618 h 988617"/>
                <a:gd name="connsiteX2" fmla="*/ 0 w 148625"/>
                <a:gd name="connsiteY2" fmla="*/ 982718 h 988617"/>
                <a:gd name="connsiteX3" fmla="*/ 0 w 148625"/>
                <a:gd name="connsiteY3" fmla="*/ 5899 h 988617"/>
                <a:gd name="connsiteX4" fmla="*/ 5899 w 148625"/>
                <a:gd name="connsiteY4" fmla="*/ 0 h 988617"/>
                <a:gd name="connsiteX5" fmla="*/ 142726 w 148625"/>
                <a:gd name="connsiteY5" fmla="*/ 0 h 988617"/>
                <a:gd name="connsiteX6" fmla="*/ 148626 w 148625"/>
                <a:gd name="connsiteY6" fmla="*/ 5899 h 988617"/>
                <a:gd name="connsiteX7" fmla="*/ 148626 w 148625"/>
                <a:gd name="connsiteY7" fmla="*/ 982718 h 988617"/>
                <a:gd name="connsiteX8" fmla="*/ 142726 w 148625"/>
                <a:gd name="connsiteY8" fmla="*/ 988618 h 988617"/>
                <a:gd name="connsiteX9" fmla="*/ 11799 w 148625"/>
                <a:gd name="connsiteY9" fmla="*/ 976819 h 988617"/>
                <a:gd name="connsiteX10" fmla="*/ 136827 w 148625"/>
                <a:gd name="connsiteY10" fmla="*/ 976819 h 988617"/>
                <a:gd name="connsiteX11" fmla="*/ 136827 w 148625"/>
                <a:gd name="connsiteY11" fmla="*/ 11799 h 988617"/>
                <a:gd name="connsiteX12" fmla="*/ 11799 w 148625"/>
                <a:gd name="connsiteY12" fmla="*/ 11799 h 988617"/>
                <a:gd name="connsiteX13" fmla="*/ 11799 w 148625"/>
                <a:gd name="connsiteY13" fmla="*/ 976819 h 98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8625" h="988617">
                  <a:moveTo>
                    <a:pt x="142726" y="988618"/>
                  </a:moveTo>
                  <a:lnTo>
                    <a:pt x="5899" y="988618"/>
                  </a:lnTo>
                  <a:cubicBezTo>
                    <a:pt x="2664" y="988618"/>
                    <a:pt x="0" y="985953"/>
                    <a:pt x="0" y="982718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4"/>
                    <a:pt x="148626" y="5899"/>
                  </a:cubicBezTo>
                  <a:lnTo>
                    <a:pt x="148626" y="982718"/>
                  </a:lnTo>
                  <a:cubicBezTo>
                    <a:pt x="148626" y="985953"/>
                    <a:pt x="145961" y="988618"/>
                    <a:pt x="142726" y="988618"/>
                  </a:cubicBezTo>
                  <a:close/>
                  <a:moveTo>
                    <a:pt x="11799" y="976819"/>
                  </a:moveTo>
                  <a:lnTo>
                    <a:pt x="136827" y="976819"/>
                  </a:lnTo>
                  <a:lnTo>
                    <a:pt x="136827" y="11799"/>
                  </a:lnTo>
                  <a:lnTo>
                    <a:pt x="11799" y="11799"/>
                  </a:lnTo>
                  <a:lnTo>
                    <a:pt x="11799" y="976819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5A60C40-2EE0-B809-A5FC-7F1A1490D6C6}"/>
                </a:ext>
              </a:extLst>
            </p:cNvPr>
            <p:cNvSpPr/>
            <p:nvPr/>
          </p:nvSpPr>
          <p:spPr>
            <a:xfrm>
              <a:off x="1049894" y="5115746"/>
              <a:ext cx="340640" cy="798125"/>
            </a:xfrm>
            <a:custGeom>
              <a:avLst/>
              <a:gdLst>
                <a:gd name="connsiteX0" fmla="*/ 334741 w 340640"/>
                <a:gd name="connsiteY0" fmla="*/ 798125 h 798125"/>
                <a:gd name="connsiteX1" fmla="*/ 5899 w 340640"/>
                <a:gd name="connsiteY1" fmla="*/ 798125 h 798125"/>
                <a:gd name="connsiteX2" fmla="*/ 0 w 340640"/>
                <a:gd name="connsiteY2" fmla="*/ 792226 h 798125"/>
                <a:gd name="connsiteX3" fmla="*/ 0 w 340640"/>
                <a:gd name="connsiteY3" fmla="*/ 5899 h 798125"/>
                <a:gd name="connsiteX4" fmla="*/ 5899 w 340640"/>
                <a:gd name="connsiteY4" fmla="*/ 0 h 798125"/>
                <a:gd name="connsiteX5" fmla="*/ 334741 w 340640"/>
                <a:gd name="connsiteY5" fmla="*/ 0 h 798125"/>
                <a:gd name="connsiteX6" fmla="*/ 340640 w 340640"/>
                <a:gd name="connsiteY6" fmla="*/ 5899 h 798125"/>
                <a:gd name="connsiteX7" fmla="*/ 340640 w 340640"/>
                <a:gd name="connsiteY7" fmla="*/ 792226 h 798125"/>
                <a:gd name="connsiteX8" fmla="*/ 334741 w 340640"/>
                <a:gd name="connsiteY8" fmla="*/ 798125 h 798125"/>
                <a:gd name="connsiteX9" fmla="*/ 11799 w 340640"/>
                <a:gd name="connsiteY9" fmla="*/ 786327 h 798125"/>
                <a:gd name="connsiteX10" fmla="*/ 328842 w 340640"/>
                <a:gd name="connsiteY10" fmla="*/ 786327 h 798125"/>
                <a:gd name="connsiteX11" fmla="*/ 328842 w 340640"/>
                <a:gd name="connsiteY11" fmla="*/ 11799 h 798125"/>
                <a:gd name="connsiteX12" fmla="*/ 11799 w 340640"/>
                <a:gd name="connsiteY12" fmla="*/ 11799 h 798125"/>
                <a:gd name="connsiteX13" fmla="*/ 11799 w 340640"/>
                <a:gd name="connsiteY13" fmla="*/ 786327 h 7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0640" h="798125">
                  <a:moveTo>
                    <a:pt x="334741" y="798125"/>
                  </a:moveTo>
                  <a:lnTo>
                    <a:pt x="5899" y="798125"/>
                  </a:lnTo>
                  <a:cubicBezTo>
                    <a:pt x="2664" y="798125"/>
                    <a:pt x="0" y="795461"/>
                    <a:pt x="0" y="792226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334741" y="0"/>
                  </a:lnTo>
                  <a:cubicBezTo>
                    <a:pt x="337976" y="0"/>
                    <a:pt x="340640" y="2664"/>
                    <a:pt x="340640" y="5899"/>
                  </a:cubicBezTo>
                  <a:lnTo>
                    <a:pt x="340640" y="792226"/>
                  </a:lnTo>
                  <a:cubicBezTo>
                    <a:pt x="340640" y="795461"/>
                    <a:pt x="337976" y="798125"/>
                    <a:pt x="334741" y="798125"/>
                  </a:cubicBezTo>
                  <a:close/>
                  <a:moveTo>
                    <a:pt x="11799" y="786327"/>
                  </a:moveTo>
                  <a:lnTo>
                    <a:pt x="328842" y="786327"/>
                  </a:lnTo>
                  <a:lnTo>
                    <a:pt x="328842" y="11799"/>
                  </a:lnTo>
                  <a:lnTo>
                    <a:pt x="11799" y="11799"/>
                  </a:lnTo>
                  <a:lnTo>
                    <a:pt x="11799" y="786327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6CD72D8-546F-9AC1-E6B9-095B0230E00F}"/>
                </a:ext>
              </a:extLst>
            </p:cNvPr>
            <p:cNvSpPr/>
            <p:nvPr/>
          </p:nvSpPr>
          <p:spPr>
            <a:xfrm>
              <a:off x="1105653" y="5737208"/>
              <a:ext cx="97941" cy="97941"/>
            </a:xfrm>
            <a:custGeom>
              <a:avLst/>
              <a:gdLst>
                <a:gd name="connsiteX0" fmla="*/ 92043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3 h 97941"/>
                <a:gd name="connsiteX3" fmla="*/ 0 w 97941"/>
                <a:gd name="connsiteY3" fmla="*/ 5899 h 97941"/>
                <a:gd name="connsiteX4" fmla="*/ 5899 w 97941"/>
                <a:gd name="connsiteY4" fmla="*/ 0 h 97941"/>
                <a:gd name="connsiteX5" fmla="*/ 92043 w 97941"/>
                <a:gd name="connsiteY5" fmla="*/ 0 h 97941"/>
                <a:gd name="connsiteX6" fmla="*/ 97942 w 97941"/>
                <a:gd name="connsiteY6" fmla="*/ 5899 h 97941"/>
                <a:gd name="connsiteX7" fmla="*/ 97942 w 97941"/>
                <a:gd name="connsiteY7" fmla="*/ 92043 h 97941"/>
                <a:gd name="connsiteX8" fmla="*/ 92043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3" y="97942"/>
                  </a:moveTo>
                  <a:lnTo>
                    <a:pt x="5899" y="97942"/>
                  </a:lnTo>
                  <a:cubicBezTo>
                    <a:pt x="2664" y="97942"/>
                    <a:pt x="0" y="95278"/>
                    <a:pt x="0" y="92043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3" y="0"/>
                  </a:lnTo>
                  <a:cubicBezTo>
                    <a:pt x="95278" y="0"/>
                    <a:pt x="97942" y="2664"/>
                    <a:pt x="97942" y="5899"/>
                  </a:cubicBezTo>
                  <a:lnTo>
                    <a:pt x="97942" y="92043"/>
                  </a:lnTo>
                  <a:cubicBezTo>
                    <a:pt x="97942" y="95278"/>
                    <a:pt x="95278" y="97942"/>
                    <a:pt x="92043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8011935-F3F0-41D3-CEC9-A7F737452097}"/>
                </a:ext>
              </a:extLst>
            </p:cNvPr>
            <p:cNvSpPr/>
            <p:nvPr/>
          </p:nvSpPr>
          <p:spPr>
            <a:xfrm>
              <a:off x="1236834" y="5737208"/>
              <a:ext cx="97941" cy="97941"/>
            </a:xfrm>
            <a:custGeom>
              <a:avLst/>
              <a:gdLst>
                <a:gd name="connsiteX0" fmla="*/ 92043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3 h 97941"/>
                <a:gd name="connsiteX3" fmla="*/ 0 w 97941"/>
                <a:gd name="connsiteY3" fmla="*/ 5899 h 97941"/>
                <a:gd name="connsiteX4" fmla="*/ 5899 w 97941"/>
                <a:gd name="connsiteY4" fmla="*/ 0 h 97941"/>
                <a:gd name="connsiteX5" fmla="*/ 92043 w 97941"/>
                <a:gd name="connsiteY5" fmla="*/ 0 h 97941"/>
                <a:gd name="connsiteX6" fmla="*/ 97942 w 97941"/>
                <a:gd name="connsiteY6" fmla="*/ 5899 h 97941"/>
                <a:gd name="connsiteX7" fmla="*/ 97942 w 97941"/>
                <a:gd name="connsiteY7" fmla="*/ 92043 h 97941"/>
                <a:gd name="connsiteX8" fmla="*/ 92043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3" y="97942"/>
                  </a:moveTo>
                  <a:lnTo>
                    <a:pt x="5899" y="97942"/>
                  </a:lnTo>
                  <a:cubicBezTo>
                    <a:pt x="2664" y="97942"/>
                    <a:pt x="0" y="95278"/>
                    <a:pt x="0" y="92043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3" y="0"/>
                  </a:lnTo>
                  <a:cubicBezTo>
                    <a:pt x="95278" y="0"/>
                    <a:pt x="97942" y="2664"/>
                    <a:pt x="97942" y="5899"/>
                  </a:cubicBezTo>
                  <a:lnTo>
                    <a:pt x="97942" y="92043"/>
                  </a:lnTo>
                  <a:cubicBezTo>
                    <a:pt x="97942" y="95278"/>
                    <a:pt x="95278" y="97942"/>
                    <a:pt x="92043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FEDF9C8-A423-B948-D782-326780A325E1}"/>
                </a:ext>
              </a:extLst>
            </p:cNvPr>
            <p:cNvSpPr/>
            <p:nvPr/>
          </p:nvSpPr>
          <p:spPr>
            <a:xfrm>
              <a:off x="1105653" y="5603299"/>
              <a:ext cx="97941" cy="97941"/>
            </a:xfrm>
            <a:custGeom>
              <a:avLst/>
              <a:gdLst>
                <a:gd name="connsiteX0" fmla="*/ 92043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2 h 97941"/>
                <a:gd name="connsiteX3" fmla="*/ 0 w 97941"/>
                <a:gd name="connsiteY3" fmla="*/ 5899 h 97941"/>
                <a:gd name="connsiteX4" fmla="*/ 5899 w 97941"/>
                <a:gd name="connsiteY4" fmla="*/ 0 h 97941"/>
                <a:gd name="connsiteX5" fmla="*/ 92043 w 97941"/>
                <a:gd name="connsiteY5" fmla="*/ 0 h 97941"/>
                <a:gd name="connsiteX6" fmla="*/ 97942 w 97941"/>
                <a:gd name="connsiteY6" fmla="*/ 5899 h 97941"/>
                <a:gd name="connsiteX7" fmla="*/ 97942 w 97941"/>
                <a:gd name="connsiteY7" fmla="*/ 92042 h 97941"/>
                <a:gd name="connsiteX8" fmla="*/ 92043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3" y="97942"/>
                  </a:moveTo>
                  <a:lnTo>
                    <a:pt x="5899" y="97942"/>
                  </a:lnTo>
                  <a:cubicBezTo>
                    <a:pt x="2664" y="97942"/>
                    <a:pt x="0" y="95277"/>
                    <a:pt x="0" y="92042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3" y="0"/>
                  </a:lnTo>
                  <a:cubicBezTo>
                    <a:pt x="95278" y="0"/>
                    <a:pt x="97942" y="2664"/>
                    <a:pt x="97942" y="5899"/>
                  </a:cubicBezTo>
                  <a:lnTo>
                    <a:pt x="97942" y="92042"/>
                  </a:lnTo>
                  <a:cubicBezTo>
                    <a:pt x="97942" y="95277"/>
                    <a:pt x="95278" y="97942"/>
                    <a:pt x="92043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42685FA-E6E1-539D-22C9-062948F8EEA4}"/>
                </a:ext>
              </a:extLst>
            </p:cNvPr>
            <p:cNvSpPr/>
            <p:nvPr/>
          </p:nvSpPr>
          <p:spPr>
            <a:xfrm>
              <a:off x="1236834" y="5603299"/>
              <a:ext cx="97941" cy="97941"/>
            </a:xfrm>
            <a:custGeom>
              <a:avLst/>
              <a:gdLst>
                <a:gd name="connsiteX0" fmla="*/ 92043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2 h 97941"/>
                <a:gd name="connsiteX3" fmla="*/ 0 w 97941"/>
                <a:gd name="connsiteY3" fmla="*/ 5899 h 97941"/>
                <a:gd name="connsiteX4" fmla="*/ 5899 w 97941"/>
                <a:gd name="connsiteY4" fmla="*/ 0 h 97941"/>
                <a:gd name="connsiteX5" fmla="*/ 92043 w 97941"/>
                <a:gd name="connsiteY5" fmla="*/ 0 h 97941"/>
                <a:gd name="connsiteX6" fmla="*/ 97942 w 97941"/>
                <a:gd name="connsiteY6" fmla="*/ 5899 h 97941"/>
                <a:gd name="connsiteX7" fmla="*/ 97942 w 97941"/>
                <a:gd name="connsiteY7" fmla="*/ 92042 h 97941"/>
                <a:gd name="connsiteX8" fmla="*/ 92043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3" y="97942"/>
                  </a:moveTo>
                  <a:lnTo>
                    <a:pt x="5899" y="97942"/>
                  </a:lnTo>
                  <a:cubicBezTo>
                    <a:pt x="2664" y="97942"/>
                    <a:pt x="0" y="95277"/>
                    <a:pt x="0" y="92042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3" y="0"/>
                  </a:lnTo>
                  <a:cubicBezTo>
                    <a:pt x="95278" y="0"/>
                    <a:pt x="97942" y="2664"/>
                    <a:pt x="97942" y="5899"/>
                  </a:cubicBezTo>
                  <a:lnTo>
                    <a:pt x="97942" y="92042"/>
                  </a:lnTo>
                  <a:cubicBezTo>
                    <a:pt x="97942" y="95277"/>
                    <a:pt x="95278" y="97942"/>
                    <a:pt x="92043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4D66F1D-2742-7E3F-3404-146E175380A2}"/>
                </a:ext>
              </a:extLst>
            </p:cNvPr>
            <p:cNvSpPr/>
            <p:nvPr/>
          </p:nvSpPr>
          <p:spPr>
            <a:xfrm>
              <a:off x="1105653" y="5469327"/>
              <a:ext cx="97941" cy="97941"/>
            </a:xfrm>
            <a:custGeom>
              <a:avLst/>
              <a:gdLst>
                <a:gd name="connsiteX0" fmla="*/ 92043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2 h 97941"/>
                <a:gd name="connsiteX3" fmla="*/ 0 w 97941"/>
                <a:gd name="connsiteY3" fmla="*/ 5899 h 97941"/>
                <a:gd name="connsiteX4" fmla="*/ 5899 w 97941"/>
                <a:gd name="connsiteY4" fmla="*/ 0 h 97941"/>
                <a:gd name="connsiteX5" fmla="*/ 92043 w 97941"/>
                <a:gd name="connsiteY5" fmla="*/ 0 h 97941"/>
                <a:gd name="connsiteX6" fmla="*/ 97942 w 97941"/>
                <a:gd name="connsiteY6" fmla="*/ 5899 h 97941"/>
                <a:gd name="connsiteX7" fmla="*/ 97942 w 97941"/>
                <a:gd name="connsiteY7" fmla="*/ 92042 h 97941"/>
                <a:gd name="connsiteX8" fmla="*/ 92043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3" y="97942"/>
                  </a:moveTo>
                  <a:lnTo>
                    <a:pt x="5899" y="97942"/>
                  </a:lnTo>
                  <a:cubicBezTo>
                    <a:pt x="2664" y="97942"/>
                    <a:pt x="0" y="95277"/>
                    <a:pt x="0" y="92042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3" y="0"/>
                  </a:lnTo>
                  <a:cubicBezTo>
                    <a:pt x="95278" y="0"/>
                    <a:pt x="97942" y="2664"/>
                    <a:pt x="97942" y="5899"/>
                  </a:cubicBezTo>
                  <a:lnTo>
                    <a:pt x="97942" y="92042"/>
                  </a:lnTo>
                  <a:cubicBezTo>
                    <a:pt x="97942" y="95277"/>
                    <a:pt x="95278" y="97942"/>
                    <a:pt x="92043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29CB033-E0DF-9BBD-AE43-1F5AAEB4D1AB}"/>
                </a:ext>
              </a:extLst>
            </p:cNvPr>
            <p:cNvSpPr/>
            <p:nvPr/>
          </p:nvSpPr>
          <p:spPr>
            <a:xfrm>
              <a:off x="1236834" y="5469327"/>
              <a:ext cx="97941" cy="97941"/>
            </a:xfrm>
            <a:custGeom>
              <a:avLst/>
              <a:gdLst>
                <a:gd name="connsiteX0" fmla="*/ 92043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2 h 97941"/>
                <a:gd name="connsiteX3" fmla="*/ 0 w 97941"/>
                <a:gd name="connsiteY3" fmla="*/ 5899 h 97941"/>
                <a:gd name="connsiteX4" fmla="*/ 5899 w 97941"/>
                <a:gd name="connsiteY4" fmla="*/ 0 h 97941"/>
                <a:gd name="connsiteX5" fmla="*/ 92043 w 97941"/>
                <a:gd name="connsiteY5" fmla="*/ 0 h 97941"/>
                <a:gd name="connsiteX6" fmla="*/ 97942 w 97941"/>
                <a:gd name="connsiteY6" fmla="*/ 5899 h 97941"/>
                <a:gd name="connsiteX7" fmla="*/ 97942 w 97941"/>
                <a:gd name="connsiteY7" fmla="*/ 92042 h 97941"/>
                <a:gd name="connsiteX8" fmla="*/ 92043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3" y="97942"/>
                  </a:moveTo>
                  <a:lnTo>
                    <a:pt x="5899" y="97942"/>
                  </a:lnTo>
                  <a:cubicBezTo>
                    <a:pt x="2664" y="97942"/>
                    <a:pt x="0" y="95277"/>
                    <a:pt x="0" y="92042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3" y="0"/>
                  </a:lnTo>
                  <a:cubicBezTo>
                    <a:pt x="95278" y="0"/>
                    <a:pt x="97942" y="2664"/>
                    <a:pt x="97942" y="5899"/>
                  </a:cubicBezTo>
                  <a:lnTo>
                    <a:pt x="97942" y="92042"/>
                  </a:lnTo>
                  <a:cubicBezTo>
                    <a:pt x="97942" y="95277"/>
                    <a:pt x="95278" y="97942"/>
                    <a:pt x="92043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292ADF3-C866-D6F2-78DD-9EC2FE2A0A4E}"/>
                </a:ext>
              </a:extLst>
            </p:cNvPr>
            <p:cNvSpPr/>
            <p:nvPr/>
          </p:nvSpPr>
          <p:spPr>
            <a:xfrm>
              <a:off x="1105653" y="5335417"/>
              <a:ext cx="97941" cy="97941"/>
            </a:xfrm>
            <a:custGeom>
              <a:avLst/>
              <a:gdLst>
                <a:gd name="connsiteX0" fmla="*/ 92043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2 h 97941"/>
                <a:gd name="connsiteX3" fmla="*/ 0 w 97941"/>
                <a:gd name="connsiteY3" fmla="*/ 5899 h 97941"/>
                <a:gd name="connsiteX4" fmla="*/ 5899 w 97941"/>
                <a:gd name="connsiteY4" fmla="*/ 0 h 97941"/>
                <a:gd name="connsiteX5" fmla="*/ 92043 w 97941"/>
                <a:gd name="connsiteY5" fmla="*/ 0 h 97941"/>
                <a:gd name="connsiteX6" fmla="*/ 97942 w 97941"/>
                <a:gd name="connsiteY6" fmla="*/ 5899 h 97941"/>
                <a:gd name="connsiteX7" fmla="*/ 97942 w 97941"/>
                <a:gd name="connsiteY7" fmla="*/ 92042 h 97941"/>
                <a:gd name="connsiteX8" fmla="*/ 92043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3" y="97942"/>
                  </a:moveTo>
                  <a:lnTo>
                    <a:pt x="5899" y="97942"/>
                  </a:lnTo>
                  <a:cubicBezTo>
                    <a:pt x="2664" y="97942"/>
                    <a:pt x="0" y="95278"/>
                    <a:pt x="0" y="92042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3" y="0"/>
                  </a:lnTo>
                  <a:cubicBezTo>
                    <a:pt x="95278" y="0"/>
                    <a:pt x="97942" y="2664"/>
                    <a:pt x="97942" y="5899"/>
                  </a:cubicBezTo>
                  <a:lnTo>
                    <a:pt x="97942" y="92042"/>
                  </a:lnTo>
                  <a:cubicBezTo>
                    <a:pt x="97942" y="95278"/>
                    <a:pt x="95278" y="97942"/>
                    <a:pt x="92043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A5E61FE-1873-4755-843D-AF751696EFB2}"/>
                </a:ext>
              </a:extLst>
            </p:cNvPr>
            <p:cNvSpPr/>
            <p:nvPr/>
          </p:nvSpPr>
          <p:spPr>
            <a:xfrm>
              <a:off x="1236834" y="5335417"/>
              <a:ext cx="97941" cy="97941"/>
            </a:xfrm>
            <a:custGeom>
              <a:avLst/>
              <a:gdLst>
                <a:gd name="connsiteX0" fmla="*/ 92043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2 h 97941"/>
                <a:gd name="connsiteX3" fmla="*/ 0 w 97941"/>
                <a:gd name="connsiteY3" fmla="*/ 5899 h 97941"/>
                <a:gd name="connsiteX4" fmla="*/ 5899 w 97941"/>
                <a:gd name="connsiteY4" fmla="*/ 0 h 97941"/>
                <a:gd name="connsiteX5" fmla="*/ 92043 w 97941"/>
                <a:gd name="connsiteY5" fmla="*/ 0 h 97941"/>
                <a:gd name="connsiteX6" fmla="*/ 97942 w 97941"/>
                <a:gd name="connsiteY6" fmla="*/ 5899 h 97941"/>
                <a:gd name="connsiteX7" fmla="*/ 97942 w 97941"/>
                <a:gd name="connsiteY7" fmla="*/ 92042 h 97941"/>
                <a:gd name="connsiteX8" fmla="*/ 92043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3" y="97942"/>
                  </a:moveTo>
                  <a:lnTo>
                    <a:pt x="5899" y="97942"/>
                  </a:lnTo>
                  <a:cubicBezTo>
                    <a:pt x="2664" y="97942"/>
                    <a:pt x="0" y="95278"/>
                    <a:pt x="0" y="92042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3" y="0"/>
                  </a:lnTo>
                  <a:cubicBezTo>
                    <a:pt x="95278" y="0"/>
                    <a:pt x="97942" y="2664"/>
                    <a:pt x="97942" y="5899"/>
                  </a:cubicBezTo>
                  <a:lnTo>
                    <a:pt x="97942" y="92042"/>
                  </a:lnTo>
                  <a:cubicBezTo>
                    <a:pt x="97942" y="95278"/>
                    <a:pt x="95278" y="97942"/>
                    <a:pt x="92043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FF013F-5F90-C5F5-828D-E5D422E06DC6}"/>
                </a:ext>
              </a:extLst>
            </p:cNvPr>
            <p:cNvSpPr/>
            <p:nvPr/>
          </p:nvSpPr>
          <p:spPr>
            <a:xfrm>
              <a:off x="1105653" y="5201445"/>
              <a:ext cx="97941" cy="97941"/>
            </a:xfrm>
            <a:custGeom>
              <a:avLst/>
              <a:gdLst>
                <a:gd name="connsiteX0" fmla="*/ 92043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3 h 97941"/>
                <a:gd name="connsiteX3" fmla="*/ 0 w 97941"/>
                <a:gd name="connsiteY3" fmla="*/ 5900 h 97941"/>
                <a:gd name="connsiteX4" fmla="*/ 5899 w 97941"/>
                <a:gd name="connsiteY4" fmla="*/ 0 h 97941"/>
                <a:gd name="connsiteX5" fmla="*/ 92043 w 97941"/>
                <a:gd name="connsiteY5" fmla="*/ 0 h 97941"/>
                <a:gd name="connsiteX6" fmla="*/ 97942 w 97941"/>
                <a:gd name="connsiteY6" fmla="*/ 5900 h 97941"/>
                <a:gd name="connsiteX7" fmla="*/ 97942 w 97941"/>
                <a:gd name="connsiteY7" fmla="*/ 92043 h 97941"/>
                <a:gd name="connsiteX8" fmla="*/ 92043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3" y="97942"/>
                  </a:moveTo>
                  <a:lnTo>
                    <a:pt x="5899" y="97942"/>
                  </a:lnTo>
                  <a:cubicBezTo>
                    <a:pt x="2664" y="97942"/>
                    <a:pt x="0" y="95278"/>
                    <a:pt x="0" y="92043"/>
                  </a:cubicBezTo>
                  <a:lnTo>
                    <a:pt x="0" y="5900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3" y="0"/>
                  </a:lnTo>
                  <a:cubicBezTo>
                    <a:pt x="95278" y="0"/>
                    <a:pt x="97942" y="2664"/>
                    <a:pt x="97942" y="5900"/>
                  </a:cubicBezTo>
                  <a:lnTo>
                    <a:pt x="97942" y="92043"/>
                  </a:lnTo>
                  <a:cubicBezTo>
                    <a:pt x="97942" y="95278"/>
                    <a:pt x="95278" y="97942"/>
                    <a:pt x="92043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317F573-2BC3-9FD0-4D11-30B5E8AC594A}"/>
                </a:ext>
              </a:extLst>
            </p:cNvPr>
            <p:cNvSpPr/>
            <p:nvPr/>
          </p:nvSpPr>
          <p:spPr>
            <a:xfrm>
              <a:off x="1236834" y="5201445"/>
              <a:ext cx="97941" cy="97941"/>
            </a:xfrm>
            <a:custGeom>
              <a:avLst/>
              <a:gdLst>
                <a:gd name="connsiteX0" fmla="*/ 92043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3 h 97941"/>
                <a:gd name="connsiteX3" fmla="*/ 0 w 97941"/>
                <a:gd name="connsiteY3" fmla="*/ 5900 h 97941"/>
                <a:gd name="connsiteX4" fmla="*/ 5899 w 97941"/>
                <a:gd name="connsiteY4" fmla="*/ 0 h 97941"/>
                <a:gd name="connsiteX5" fmla="*/ 92043 w 97941"/>
                <a:gd name="connsiteY5" fmla="*/ 0 h 97941"/>
                <a:gd name="connsiteX6" fmla="*/ 97942 w 97941"/>
                <a:gd name="connsiteY6" fmla="*/ 5900 h 97941"/>
                <a:gd name="connsiteX7" fmla="*/ 97942 w 97941"/>
                <a:gd name="connsiteY7" fmla="*/ 92043 h 97941"/>
                <a:gd name="connsiteX8" fmla="*/ 92043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3" y="97942"/>
                  </a:moveTo>
                  <a:lnTo>
                    <a:pt x="5899" y="97942"/>
                  </a:lnTo>
                  <a:cubicBezTo>
                    <a:pt x="2664" y="97942"/>
                    <a:pt x="0" y="95278"/>
                    <a:pt x="0" y="92043"/>
                  </a:cubicBezTo>
                  <a:lnTo>
                    <a:pt x="0" y="5900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3" y="0"/>
                  </a:lnTo>
                  <a:cubicBezTo>
                    <a:pt x="95278" y="0"/>
                    <a:pt x="97942" y="2664"/>
                    <a:pt x="97942" y="5900"/>
                  </a:cubicBezTo>
                  <a:lnTo>
                    <a:pt x="97942" y="92043"/>
                  </a:lnTo>
                  <a:cubicBezTo>
                    <a:pt x="97942" y="95278"/>
                    <a:pt x="95278" y="97942"/>
                    <a:pt x="92043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69742A2-AC6B-984C-5597-D965CC2AB2FB}"/>
                </a:ext>
              </a:extLst>
            </p:cNvPr>
            <p:cNvSpPr/>
            <p:nvPr/>
          </p:nvSpPr>
          <p:spPr>
            <a:xfrm>
              <a:off x="1434494" y="5737208"/>
              <a:ext cx="97941" cy="97941"/>
            </a:xfrm>
            <a:custGeom>
              <a:avLst/>
              <a:gdLst>
                <a:gd name="connsiteX0" fmla="*/ 92043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3 h 97941"/>
                <a:gd name="connsiteX3" fmla="*/ 0 w 97941"/>
                <a:gd name="connsiteY3" fmla="*/ 5899 h 97941"/>
                <a:gd name="connsiteX4" fmla="*/ 5899 w 97941"/>
                <a:gd name="connsiteY4" fmla="*/ 0 h 97941"/>
                <a:gd name="connsiteX5" fmla="*/ 92043 w 97941"/>
                <a:gd name="connsiteY5" fmla="*/ 0 h 97941"/>
                <a:gd name="connsiteX6" fmla="*/ 97942 w 97941"/>
                <a:gd name="connsiteY6" fmla="*/ 5899 h 97941"/>
                <a:gd name="connsiteX7" fmla="*/ 97942 w 97941"/>
                <a:gd name="connsiteY7" fmla="*/ 92043 h 97941"/>
                <a:gd name="connsiteX8" fmla="*/ 92043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3" y="97942"/>
                  </a:moveTo>
                  <a:lnTo>
                    <a:pt x="5899" y="97942"/>
                  </a:lnTo>
                  <a:cubicBezTo>
                    <a:pt x="2664" y="97942"/>
                    <a:pt x="0" y="95278"/>
                    <a:pt x="0" y="92043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3" y="0"/>
                  </a:lnTo>
                  <a:cubicBezTo>
                    <a:pt x="95278" y="0"/>
                    <a:pt x="97942" y="2664"/>
                    <a:pt x="97942" y="5899"/>
                  </a:cubicBezTo>
                  <a:lnTo>
                    <a:pt x="97942" y="92043"/>
                  </a:lnTo>
                  <a:cubicBezTo>
                    <a:pt x="97942" y="95278"/>
                    <a:pt x="95278" y="97942"/>
                    <a:pt x="92043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9AD14F-B0D0-E09A-AB16-F313EAB48DB9}"/>
                </a:ext>
              </a:extLst>
            </p:cNvPr>
            <p:cNvSpPr/>
            <p:nvPr/>
          </p:nvSpPr>
          <p:spPr>
            <a:xfrm>
              <a:off x="1565676" y="5737208"/>
              <a:ext cx="97941" cy="97941"/>
            </a:xfrm>
            <a:custGeom>
              <a:avLst/>
              <a:gdLst>
                <a:gd name="connsiteX0" fmla="*/ 92042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3 h 97941"/>
                <a:gd name="connsiteX3" fmla="*/ 0 w 97941"/>
                <a:gd name="connsiteY3" fmla="*/ 5899 h 97941"/>
                <a:gd name="connsiteX4" fmla="*/ 5899 w 97941"/>
                <a:gd name="connsiteY4" fmla="*/ 0 h 97941"/>
                <a:gd name="connsiteX5" fmla="*/ 92042 w 97941"/>
                <a:gd name="connsiteY5" fmla="*/ 0 h 97941"/>
                <a:gd name="connsiteX6" fmla="*/ 97942 w 97941"/>
                <a:gd name="connsiteY6" fmla="*/ 5899 h 97941"/>
                <a:gd name="connsiteX7" fmla="*/ 97942 w 97941"/>
                <a:gd name="connsiteY7" fmla="*/ 92043 h 97941"/>
                <a:gd name="connsiteX8" fmla="*/ 92042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2" y="97942"/>
                  </a:moveTo>
                  <a:lnTo>
                    <a:pt x="5899" y="97942"/>
                  </a:lnTo>
                  <a:cubicBezTo>
                    <a:pt x="2664" y="97942"/>
                    <a:pt x="0" y="95278"/>
                    <a:pt x="0" y="92043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2" y="0"/>
                  </a:lnTo>
                  <a:cubicBezTo>
                    <a:pt x="95278" y="0"/>
                    <a:pt x="97942" y="2664"/>
                    <a:pt x="97942" y="5899"/>
                  </a:cubicBezTo>
                  <a:lnTo>
                    <a:pt x="97942" y="92043"/>
                  </a:lnTo>
                  <a:cubicBezTo>
                    <a:pt x="97942" y="95278"/>
                    <a:pt x="95278" y="97942"/>
                    <a:pt x="92042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EF9D253-2DE2-6314-B203-BF40A25F861B}"/>
                </a:ext>
              </a:extLst>
            </p:cNvPr>
            <p:cNvSpPr/>
            <p:nvPr/>
          </p:nvSpPr>
          <p:spPr>
            <a:xfrm>
              <a:off x="1434494" y="5603299"/>
              <a:ext cx="97941" cy="97941"/>
            </a:xfrm>
            <a:custGeom>
              <a:avLst/>
              <a:gdLst>
                <a:gd name="connsiteX0" fmla="*/ 92043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2 h 97941"/>
                <a:gd name="connsiteX3" fmla="*/ 0 w 97941"/>
                <a:gd name="connsiteY3" fmla="*/ 5899 h 97941"/>
                <a:gd name="connsiteX4" fmla="*/ 5899 w 97941"/>
                <a:gd name="connsiteY4" fmla="*/ 0 h 97941"/>
                <a:gd name="connsiteX5" fmla="*/ 92043 w 97941"/>
                <a:gd name="connsiteY5" fmla="*/ 0 h 97941"/>
                <a:gd name="connsiteX6" fmla="*/ 97942 w 97941"/>
                <a:gd name="connsiteY6" fmla="*/ 5899 h 97941"/>
                <a:gd name="connsiteX7" fmla="*/ 97942 w 97941"/>
                <a:gd name="connsiteY7" fmla="*/ 92042 h 97941"/>
                <a:gd name="connsiteX8" fmla="*/ 92043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3" y="97942"/>
                  </a:moveTo>
                  <a:lnTo>
                    <a:pt x="5899" y="97942"/>
                  </a:lnTo>
                  <a:cubicBezTo>
                    <a:pt x="2664" y="97942"/>
                    <a:pt x="0" y="95277"/>
                    <a:pt x="0" y="92042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3" y="0"/>
                  </a:lnTo>
                  <a:cubicBezTo>
                    <a:pt x="95278" y="0"/>
                    <a:pt x="97942" y="2664"/>
                    <a:pt x="97942" y="5899"/>
                  </a:cubicBezTo>
                  <a:lnTo>
                    <a:pt x="97942" y="92042"/>
                  </a:lnTo>
                  <a:cubicBezTo>
                    <a:pt x="97942" y="95277"/>
                    <a:pt x="95278" y="97942"/>
                    <a:pt x="92043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5443A55-40C2-6E2A-C85E-FC4F87AFAD47}"/>
                </a:ext>
              </a:extLst>
            </p:cNvPr>
            <p:cNvSpPr/>
            <p:nvPr/>
          </p:nvSpPr>
          <p:spPr>
            <a:xfrm>
              <a:off x="1565676" y="5603299"/>
              <a:ext cx="97941" cy="97941"/>
            </a:xfrm>
            <a:custGeom>
              <a:avLst/>
              <a:gdLst>
                <a:gd name="connsiteX0" fmla="*/ 92042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2 h 97941"/>
                <a:gd name="connsiteX3" fmla="*/ 0 w 97941"/>
                <a:gd name="connsiteY3" fmla="*/ 5899 h 97941"/>
                <a:gd name="connsiteX4" fmla="*/ 5899 w 97941"/>
                <a:gd name="connsiteY4" fmla="*/ 0 h 97941"/>
                <a:gd name="connsiteX5" fmla="*/ 92042 w 97941"/>
                <a:gd name="connsiteY5" fmla="*/ 0 h 97941"/>
                <a:gd name="connsiteX6" fmla="*/ 97942 w 97941"/>
                <a:gd name="connsiteY6" fmla="*/ 5899 h 97941"/>
                <a:gd name="connsiteX7" fmla="*/ 97942 w 97941"/>
                <a:gd name="connsiteY7" fmla="*/ 92042 h 97941"/>
                <a:gd name="connsiteX8" fmla="*/ 92042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2" y="97942"/>
                  </a:moveTo>
                  <a:lnTo>
                    <a:pt x="5899" y="97942"/>
                  </a:lnTo>
                  <a:cubicBezTo>
                    <a:pt x="2664" y="97942"/>
                    <a:pt x="0" y="95277"/>
                    <a:pt x="0" y="92042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2" y="0"/>
                  </a:lnTo>
                  <a:cubicBezTo>
                    <a:pt x="95278" y="0"/>
                    <a:pt x="97942" y="2664"/>
                    <a:pt x="97942" y="5899"/>
                  </a:cubicBezTo>
                  <a:lnTo>
                    <a:pt x="97942" y="92042"/>
                  </a:lnTo>
                  <a:cubicBezTo>
                    <a:pt x="97942" y="95277"/>
                    <a:pt x="95278" y="97942"/>
                    <a:pt x="92042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263626D-1076-FC72-B4F7-7DDBE34DC6C1}"/>
                </a:ext>
              </a:extLst>
            </p:cNvPr>
            <p:cNvSpPr/>
            <p:nvPr/>
          </p:nvSpPr>
          <p:spPr>
            <a:xfrm>
              <a:off x="1434494" y="5469327"/>
              <a:ext cx="97941" cy="97941"/>
            </a:xfrm>
            <a:custGeom>
              <a:avLst/>
              <a:gdLst>
                <a:gd name="connsiteX0" fmla="*/ 92043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2 h 97941"/>
                <a:gd name="connsiteX3" fmla="*/ 0 w 97941"/>
                <a:gd name="connsiteY3" fmla="*/ 5899 h 97941"/>
                <a:gd name="connsiteX4" fmla="*/ 5899 w 97941"/>
                <a:gd name="connsiteY4" fmla="*/ 0 h 97941"/>
                <a:gd name="connsiteX5" fmla="*/ 92043 w 97941"/>
                <a:gd name="connsiteY5" fmla="*/ 0 h 97941"/>
                <a:gd name="connsiteX6" fmla="*/ 97942 w 97941"/>
                <a:gd name="connsiteY6" fmla="*/ 5899 h 97941"/>
                <a:gd name="connsiteX7" fmla="*/ 97942 w 97941"/>
                <a:gd name="connsiteY7" fmla="*/ 92042 h 97941"/>
                <a:gd name="connsiteX8" fmla="*/ 92043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3" y="97942"/>
                  </a:moveTo>
                  <a:lnTo>
                    <a:pt x="5899" y="97942"/>
                  </a:lnTo>
                  <a:cubicBezTo>
                    <a:pt x="2664" y="97942"/>
                    <a:pt x="0" y="95277"/>
                    <a:pt x="0" y="92042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3" y="0"/>
                  </a:lnTo>
                  <a:cubicBezTo>
                    <a:pt x="95278" y="0"/>
                    <a:pt x="97942" y="2664"/>
                    <a:pt x="97942" y="5899"/>
                  </a:cubicBezTo>
                  <a:lnTo>
                    <a:pt x="97942" y="92042"/>
                  </a:lnTo>
                  <a:cubicBezTo>
                    <a:pt x="97942" y="95277"/>
                    <a:pt x="95278" y="97942"/>
                    <a:pt x="92043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91C7F87-F165-BE31-94E5-8F8B3BEFE8BC}"/>
                </a:ext>
              </a:extLst>
            </p:cNvPr>
            <p:cNvSpPr/>
            <p:nvPr/>
          </p:nvSpPr>
          <p:spPr>
            <a:xfrm>
              <a:off x="1565676" y="5469327"/>
              <a:ext cx="97941" cy="97941"/>
            </a:xfrm>
            <a:custGeom>
              <a:avLst/>
              <a:gdLst>
                <a:gd name="connsiteX0" fmla="*/ 92042 w 97941"/>
                <a:gd name="connsiteY0" fmla="*/ 97942 h 97941"/>
                <a:gd name="connsiteX1" fmla="*/ 5899 w 97941"/>
                <a:gd name="connsiteY1" fmla="*/ 97942 h 97941"/>
                <a:gd name="connsiteX2" fmla="*/ 0 w 97941"/>
                <a:gd name="connsiteY2" fmla="*/ 92042 h 97941"/>
                <a:gd name="connsiteX3" fmla="*/ 0 w 97941"/>
                <a:gd name="connsiteY3" fmla="*/ 5899 h 97941"/>
                <a:gd name="connsiteX4" fmla="*/ 5899 w 97941"/>
                <a:gd name="connsiteY4" fmla="*/ 0 h 97941"/>
                <a:gd name="connsiteX5" fmla="*/ 92042 w 97941"/>
                <a:gd name="connsiteY5" fmla="*/ 0 h 97941"/>
                <a:gd name="connsiteX6" fmla="*/ 97942 w 97941"/>
                <a:gd name="connsiteY6" fmla="*/ 5899 h 97941"/>
                <a:gd name="connsiteX7" fmla="*/ 97942 w 97941"/>
                <a:gd name="connsiteY7" fmla="*/ 92042 h 97941"/>
                <a:gd name="connsiteX8" fmla="*/ 92042 w 97941"/>
                <a:gd name="connsiteY8" fmla="*/ 97942 h 97941"/>
                <a:gd name="connsiteX9" fmla="*/ 11799 w 97941"/>
                <a:gd name="connsiteY9" fmla="*/ 86143 h 97941"/>
                <a:gd name="connsiteX10" fmla="*/ 86207 w 97941"/>
                <a:gd name="connsiteY10" fmla="*/ 86143 h 97941"/>
                <a:gd name="connsiteX11" fmla="*/ 86207 w 97941"/>
                <a:gd name="connsiteY11" fmla="*/ 11735 h 97941"/>
                <a:gd name="connsiteX12" fmla="*/ 11799 w 97941"/>
                <a:gd name="connsiteY12" fmla="*/ 11735 h 97941"/>
                <a:gd name="connsiteX13" fmla="*/ 11799 w 97941"/>
                <a:gd name="connsiteY13" fmla="*/ 86143 h 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941" h="97941">
                  <a:moveTo>
                    <a:pt x="92042" y="97942"/>
                  </a:moveTo>
                  <a:lnTo>
                    <a:pt x="5899" y="97942"/>
                  </a:lnTo>
                  <a:cubicBezTo>
                    <a:pt x="2664" y="97942"/>
                    <a:pt x="0" y="95277"/>
                    <a:pt x="0" y="92042"/>
                  </a:cubicBezTo>
                  <a:lnTo>
                    <a:pt x="0" y="5899"/>
                  </a:lnTo>
                  <a:cubicBezTo>
                    <a:pt x="0" y="2664"/>
                    <a:pt x="2664" y="0"/>
                    <a:pt x="5899" y="0"/>
                  </a:cubicBezTo>
                  <a:lnTo>
                    <a:pt x="92042" y="0"/>
                  </a:lnTo>
                  <a:cubicBezTo>
                    <a:pt x="95278" y="0"/>
                    <a:pt x="97942" y="2664"/>
                    <a:pt x="97942" y="5899"/>
                  </a:cubicBezTo>
                  <a:lnTo>
                    <a:pt x="97942" y="92042"/>
                  </a:lnTo>
                  <a:cubicBezTo>
                    <a:pt x="97942" y="95277"/>
                    <a:pt x="95278" y="97942"/>
                    <a:pt x="92042" y="97942"/>
                  </a:cubicBezTo>
                  <a:close/>
                  <a:moveTo>
                    <a:pt x="11799" y="86143"/>
                  </a:moveTo>
                  <a:lnTo>
                    <a:pt x="86207" y="86143"/>
                  </a:lnTo>
                  <a:lnTo>
                    <a:pt x="86207" y="11735"/>
                  </a:lnTo>
                  <a:lnTo>
                    <a:pt x="11799" y="11735"/>
                  </a:lnTo>
                  <a:lnTo>
                    <a:pt x="11799" y="861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A9C2CA0-9171-2BCD-62BE-1EA87BE9C8E1}"/>
                </a:ext>
              </a:extLst>
            </p:cNvPr>
            <p:cNvSpPr/>
            <p:nvPr/>
          </p:nvSpPr>
          <p:spPr>
            <a:xfrm>
              <a:off x="857182" y="5055928"/>
              <a:ext cx="148625" cy="11798"/>
            </a:xfrm>
            <a:custGeom>
              <a:avLst/>
              <a:gdLst>
                <a:gd name="connsiteX0" fmla="*/ 142726 w 148625"/>
                <a:gd name="connsiteY0" fmla="*/ 11799 h 11798"/>
                <a:gd name="connsiteX1" fmla="*/ 5899 w 148625"/>
                <a:gd name="connsiteY1" fmla="*/ 11799 h 11798"/>
                <a:gd name="connsiteX2" fmla="*/ 0 w 148625"/>
                <a:gd name="connsiteY2" fmla="*/ 5899 h 11798"/>
                <a:gd name="connsiteX3" fmla="*/ 5899 w 148625"/>
                <a:gd name="connsiteY3" fmla="*/ 0 h 11798"/>
                <a:gd name="connsiteX4" fmla="*/ 142726 w 148625"/>
                <a:gd name="connsiteY4" fmla="*/ 0 h 11798"/>
                <a:gd name="connsiteX5" fmla="*/ 148626 w 148625"/>
                <a:gd name="connsiteY5" fmla="*/ 5899 h 11798"/>
                <a:gd name="connsiteX6" fmla="*/ 142726 w 148625"/>
                <a:gd name="connsiteY6" fmla="*/ 11799 h 1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8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4"/>
                    <a:pt x="0" y="5899"/>
                  </a:cubicBezTo>
                  <a:cubicBezTo>
                    <a:pt x="0" y="2664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4"/>
                    <a:pt x="148626" y="5899"/>
                  </a:cubicBezTo>
                  <a:cubicBezTo>
                    <a:pt x="148626" y="9134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BCF9515-9836-0121-CCDB-3E7923395398}"/>
                </a:ext>
              </a:extLst>
            </p:cNvPr>
            <p:cNvSpPr/>
            <p:nvPr/>
          </p:nvSpPr>
          <p:spPr>
            <a:xfrm>
              <a:off x="857182" y="5112384"/>
              <a:ext cx="148625" cy="11798"/>
            </a:xfrm>
            <a:custGeom>
              <a:avLst/>
              <a:gdLst>
                <a:gd name="connsiteX0" fmla="*/ 142726 w 148625"/>
                <a:gd name="connsiteY0" fmla="*/ 11799 h 11798"/>
                <a:gd name="connsiteX1" fmla="*/ 5899 w 148625"/>
                <a:gd name="connsiteY1" fmla="*/ 11799 h 11798"/>
                <a:gd name="connsiteX2" fmla="*/ 0 w 148625"/>
                <a:gd name="connsiteY2" fmla="*/ 5899 h 11798"/>
                <a:gd name="connsiteX3" fmla="*/ 5899 w 148625"/>
                <a:gd name="connsiteY3" fmla="*/ 0 h 11798"/>
                <a:gd name="connsiteX4" fmla="*/ 142726 w 148625"/>
                <a:gd name="connsiteY4" fmla="*/ 0 h 11798"/>
                <a:gd name="connsiteX5" fmla="*/ 148626 w 148625"/>
                <a:gd name="connsiteY5" fmla="*/ 5899 h 11798"/>
                <a:gd name="connsiteX6" fmla="*/ 142726 w 148625"/>
                <a:gd name="connsiteY6" fmla="*/ 11799 h 1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8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5"/>
                    <a:pt x="0" y="5899"/>
                  </a:cubicBezTo>
                  <a:cubicBezTo>
                    <a:pt x="0" y="2664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4"/>
                    <a:pt x="148626" y="5899"/>
                  </a:cubicBezTo>
                  <a:cubicBezTo>
                    <a:pt x="148626" y="9135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5CAB823-B954-18E3-8D87-7381816A7844}"/>
                </a:ext>
              </a:extLst>
            </p:cNvPr>
            <p:cNvSpPr/>
            <p:nvPr/>
          </p:nvSpPr>
          <p:spPr>
            <a:xfrm>
              <a:off x="857182" y="5168776"/>
              <a:ext cx="148625" cy="11798"/>
            </a:xfrm>
            <a:custGeom>
              <a:avLst/>
              <a:gdLst>
                <a:gd name="connsiteX0" fmla="*/ 142726 w 148625"/>
                <a:gd name="connsiteY0" fmla="*/ 11799 h 11798"/>
                <a:gd name="connsiteX1" fmla="*/ 5899 w 148625"/>
                <a:gd name="connsiteY1" fmla="*/ 11799 h 11798"/>
                <a:gd name="connsiteX2" fmla="*/ 0 w 148625"/>
                <a:gd name="connsiteY2" fmla="*/ 5900 h 11798"/>
                <a:gd name="connsiteX3" fmla="*/ 5899 w 148625"/>
                <a:gd name="connsiteY3" fmla="*/ 0 h 11798"/>
                <a:gd name="connsiteX4" fmla="*/ 142726 w 148625"/>
                <a:gd name="connsiteY4" fmla="*/ 0 h 11798"/>
                <a:gd name="connsiteX5" fmla="*/ 148626 w 148625"/>
                <a:gd name="connsiteY5" fmla="*/ 5900 h 11798"/>
                <a:gd name="connsiteX6" fmla="*/ 142726 w 148625"/>
                <a:gd name="connsiteY6" fmla="*/ 11799 h 1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8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5"/>
                    <a:pt x="0" y="5900"/>
                  </a:cubicBezTo>
                  <a:cubicBezTo>
                    <a:pt x="0" y="2664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4"/>
                    <a:pt x="148626" y="5900"/>
                  </a:cubicBezTo>
                  <a:cubicBezTo>
                    <a:pt x="148626" y="9135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1F393F8-FF9D-9525-EC15-D1EC9CE4D8D1}"/>
                </a:ext>
              </a:extLst>
            </p:cNvPr>
            <p:cNvSpPr/>
            <p:nvPr/>
          </p:nvSpPr>
          <p:spPr>
            <a:xfrm>
              <a:off x="857182" y="5225169"/>
              <a:ext cx="148625" cy="11798"/>
            </a:xfrm>
            <a:custGeom>
              <a:avLst/>
              <a:gdLst>
                <a:gd name="connsiteX0" fmla="*/ 142726 w 148625"/>
                <a:gd name="connsiteY0" fmla="*/ 11799 h 11798"/>
                <a:gd name="connsiteX1" fmla="*/ 5899 w 148625"/>
                <a:gd name="connsiteY1" fmla="*/ 11799 h 11798"/>
                <a:gd name="connsiteX2" fmla="*/ 0 w 148625"/>
                <a:gd name="connsiteY2" fmla="*/ 5899 h 11798"/>
                <a:gd name="connsiteX3" fmla="*/ 5899 w 148625"/>
                <a:gd name="connsiteY3" fmla="*/ 0 h 11798"/>
                <a:gd name="connsiteX4" fmla="*/ 142726 w 148625"/>
                <a:gd name="connsiteY4" fmla="*/ 0 h 11798"/>
                <a:gd name="connsiteX5" fmla="*/ 148626 w 148625"/>
                <a:gd name="connsiteY5" fmla="*/ 5899 h 11798"/>
                <a:gd name="connsiteX6" fmla="*/ 142726 w 148625"/>
                <a:gd name="connsiteY6" fmla="*/ 11799 h 1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8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5"/>
                    <a:pt x="0" y="5899"/>
                  </a:cubicBezTo>
                  <a:cubicBezTo>
                    <a:pt x="0" y="2664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4"/>
                    <a:pt x="148626" y="5899"/>
                  </a:cubicBezTo>
                  <a:cubicBezTo>
                    <a:pt x="148626" y="9135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92290B0-A062-4BB1-6113-1A14AF707B4E}"/>
                </a:ext>
              </a:extLst>
            </p:cNvPr>
            <p:cNvSpPr/>
            <p:nvPr/>
          </p:nvSpPr>
          <p:spPr>
            <a:xfrm>
              <a:off x="857182" y="5281562"/>
              <a:ext cx="148625" cy="11798"/>
            </a:xfrm>
            <a:custGeom>
              <a:avLst/>
              <a:gdLst>
                <a:gd name="connsiteX0" fmla="*/ 142726 w 148625"/>
                <a:gd name="connsiteY0" fmla="*/ 11799 h 11798"/>
                <a:gd name="connsiteX1" fmla="*/ 5899 w 148625"/>
                <a:gd name="connsiteY1" fmla="*/ 11799 h 11798"/>
                <a:gd name="connsiteX2" fmla="*/ 0 w 148625"/>
                <a:gd name="connsiteY2" fmla="*/ 5900 h 11798"/>
                <a:gd name="connsiteX3" fmla="*/ 5899 w 148625"/>
                <a:gd name="connsiteY3" fmla="*/ 0 h 11798"/>
                <a:gd name="connsiteX4" fmla="*/ 142726 w 148625"/>
                <a:gd name="connsiteY4" fmla="*/ 0 h 11798"/>
                <a:gd name="connsiteX5" fmla="*/ 148626 w 148625"/>
                <a:gd name="connsiteY5" fmla="*/ 5900 h 11798"/>
                <a:gd name="connsiteX6" fmla="*/ 142726 w 148625"/>
                <a:gd name="connsiteY6" fmla="*/ 11799 h 1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8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5"/>
                    <a:pt x="0" y="5900"/>
                  </a:cubicBezTo>
                  <a:cubicBezTo>
                    <a:pt x="0" y="2664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4"/>
                    <a:pt x="148626" y="5900"/>
                  </a:cubicBezTo>
                  <a:cubicBezTo>
                    <a:pt x="148626" y="9135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AB832A2-6267-75C8-5836-EB8CA4795A3E}"/>
                </a:ext>
              </a:extLst>
            </p:cNvPr>
            <p:cNvSpPr/>
            <p:nvPr/>
          </p:nvSpPr>
          <p:spPr>
            <a:xfrm>
              <a:off x="857182" y="5338018"/>
              <a:ext cx="148625" cy="11798"/>
            </a:xfrm>
            <a:custGeom>
              <a:avLst/>
              <a:gdLst>
                <a:gd name="connsiteX0" fmla="*/ 142726 w 148625"/>
                <a:gd name="connsiteY0" fmla="*/ 11799 h 11798"/>
                <a:gd name="connsiteX1" fmla="*/ 5899 w 148625"/>
                <a:gd name="connsiteY1" fmla="*/ 11799 h 11798"/>
                <a:gd name="connsiteX2" fmla="*/ 0 w 148625"/>
                <a:gd name="connsiteY2" fmla="*/ 5899 h 11798"/>
                <a:gd name="connsiteX3" fmla="*/ 5899 w 148625"/>
                <a:gd name="connsiteY3" fmla="*/ 0 h 11798"/>
                <a:gd name="connsiteX4" fmla="*/ 142726 w 148625"/>
                <a:gd name="connsiteY4" fmla="*/ 0 h 11798"/>
                <a:gd name="connsiteX5" fmla="*/ 148626 w 148625"/>
                <a:gd name="connsiteY5" fmla="*/ 5899 h 11798"/>
                <a:gd name="connsiteX6" fmla="*/ 142726 w 148625"/>
                <a:gd name="connsiteY6" fmla="*/ 11799 h 1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8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4"/>
                    <a:pt x="0" y="5899"/>
                  </a:cubicBezTo>
                  <a:cubicBezTo>
                    <a:pt x="0" y="2664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4"/>
                    <a:pt x="148626" y="5899"/>
                  </a:cubicBezTo>
                  <a:cubicBezTo>
                    <a:pt x="148626" y="9134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9353374-29B4-621A-7A48-A3D50E8CE10A}"/>
                </a:ext>
              </a:extLst>
            </p:cNvPr>
            <p:cNvSpPr/>
            <p:nvPr/>
          </p:nvSpPr>
          <p:spPr>
            <a:xfrm>
              <a:off x="857182" y="5394411"/>
              <a:ext cx="148625" cy="11798"/>
            </a:xfrm>
            <a:custGeom>
              <a:avLst/>
              <a:gdLst>
                <a:gd name="connsiteX0" fmla="*/ 142726 w 148625"/>
                <a:gd name="connsiteY0" fmla="*/ 11799 h 11798"/>
                <a:gd name="connsiteX1" fmla="*/ 5899 w 148625"/>
                <a:gd name="connsiteY1" fmla="*/ 11799 h 11798"/>
                <a:gd name="connsiteX2" fmla="*/ 0 w 148625"/>
                <a:gd name="connsiteY2" fmla="*/ 5899 h 11798"/>
                <a:gd name="connsiteX3" fmla="*/ 5899 w 148625"/>
                <a:gd name="connsiteY3" fmla="*/ 0 h 11798"/>
                <a:gd name="connsiteX4" fmla="*/ 142726 w 148625"/>
                <a:gd name="connsiteY4" fmla="*/ 0 h 11798"/>
                <a:gd name="connsiteX5" fmla="*/ 148626 w 148625"/>
                <a:gd name="connsiteY5" fmla="*/ 5899 h 11798"/>
                <a:gd name="connsiteX6" fmla="*/ 142726 w 148625"/>
                <a:gd name="connsiteY6" fmla="*/ 11799 h 1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8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5"/>
                    <a:pt x="0" y="5899"/>
                  </a:cubicBezTo>
                  <a:cubicBezTo>
                    <a:pt x="0" y="2664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4"/>
                    <a:pt x="148626" y="5899"/>
                  </a:cubicBezTo>
                  <a:cubicBezTo>
                    <a:pt x="148626" y="9135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56E2A87-1087-44A5-47C5-609EBDC4269A}"/>
                </a:ext>
              </a:extLst>
            </p:cNvPr>
            <p:cNvSpPr/>
            <p:nvPr/>
          </p:nvSpPr>
          <p:spPr>
            <a:xfrm>
              <a:off x="857182" y="5450804"/>
              <a:ext cx="148625" cy="11799"/>
            </a:xfrm>
            <a:custGeom>
              <a:avLst/>
              <a:gdLst>
                <a:gd name="connsiteX0" fmla="*/ 142726 w 148625"/>
                <a:gd name="connsiteY0" fmla="*/ 11799 h 11799"/>
                <a:gd name="connsiteX1" fmla="*/ 5899 w 148625"/>
                <a:gd name="connsiteY1" fmla="*/ 11799 h 11799"/>
                <a:gd name="connsiteX2" fmla="*/ 0 w 148625"/>
                <a:gd name="connsiteY2" fmla="*/ 5899 h 11799"/>
                <a:gd name="connsiteX3" fmla="*/ 5899 w 148625"/>
                <a:gd name="connsiteY3" fmla="*/ 0 h 11799"/>
                <a:gd name="connsiteX4" fmla="*/ 142726 w 148625"/>
                <a:gd name="connsiteY4" fmla="*/ 0 h 11799"/>
                <a:gd name="connsiteX5" fmla="*/ 148626 w 148625"/>
                <a:gd name="connsiteY5" fmla="*/ 5899 h 11799"/>
                <a:gd name="connsiteX6" fmla="*/ 142726 w 148625"/>
                <a:gd name="connsiteY6" fmla="*/ 11799 h 11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9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5"/>
                    <a:pt x="0" y="5899"/>
                  </a:cubicBezTo>
                  <a:cubicBezTo>
                    <a:pt x="0" y="2665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5"/>
                    <a:pt x="148626" y="5899"/>
                  </a:cubicBezTo>
                  <a:cubicBezTo>
                    <a:pt x="148626" y="9135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F46753D-320A-2D39-ADD1-CF612DDB546F}"/>
                </a:ext>
              </a:extLst>
            </p:cNvPr>
            <p:cNvSpPr/>
            <p:nvPr/>
          </p:nvSpPr>
          <p:spPr>
            <a:xfrm>
              <a:off x="857182" y="5507196"/>
              <a:ext cx="148625" cy="11798"/>
            </a:xfrm>
            <a:custGeom>
              <a:avLst/>
              <a:gdLst>
                <a:gd name="connsiteX0" fmla="*/ 142726 w 148625"/>
                <a:gd name="connsiteY0" fmla="*/ 11799 h 11798"/>
                <a:gd name="connsiteX1" fmla="*/ 5899 w 148625"/>
                <a:gd name="connsiteY1" fmla="*/ 11799 h 11798"/>
                <a:gd name="connsiteX2" fmla="*/ 0 w 148625"/>
                <a:gd name="connsiteY2" fmla="*/ 5899 h 11798"/>
                <a:gd name="connsiteX3" fmla="*/ 5899 w 148625"/>
                <a:gd name="connsiteY3" fmla="*/ 0 h 11798"/>
                <a:gd name="connsiteX4" fmla="*/ 142726 w 148625"/>
                <a:gd name="connsiteY4" fmla="*/ 0 h 11798"/>
                <a:gd name="connsiteX5" fmla="*/ 148626 w 148625"/>
                <a:gd name="connsiteY5" fmla="*/ 5899 h 11798"/>
                <a:gd name="connsiteX6" fmla="*/ 142726 w 148625"/>
                <a:gd name="connsiteY6" fmla="*/ 11799 h 1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8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5"/>
                    <a:pt x="0" y="5899"/>
                  </a:cubicBezTo>
                  <a:cubicBezTo>
                    <a:pt x="0" y="2664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4"/>
                    <a:pt x="148626" y="5899"/>
                  </a:cubicBezTo>
                  <a:cubicBezTo>
                    <a:pt x="148626" y="9135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2964C34-986D-0215-3D83-14E254DC2EA6}"/>
                </a:ext>
              </a:extLst>
            </p:cNvPr>
            <p:cNvSpPr/>
            <p:nvPr/>
          </p:nvSpPr>
          <p:spPr>
            <a:xfrm>
              <a:off x="857182" y="5563653"/>
              <a:ext cx="148625" cy="11798"/>
            </a:xfrm>
            <a:custGeom>
              <a:avLst/>
              <a:gdLst>
                <a:gd name="connsiteX0" fmla="*/ 142726 w 148625"/>
                <a:gd name="connsiteY0" fmla="*/ 11799 h 11798"/>
                <a:gd name="connsiteX1" fmla="*/ 5899 w 148625"/>
                <a:gd name="connsiteY1" fmla="*/ 11799 h 11798"/>
                <a:gd name="connsiteX2" fmla="*/ 0 w 148625"/>
                <a:gd name="connsiteY2" fmla="*/ 5899 h 11798"/>
                <a:gd name="connsiteX3" fmla="*/ 5899 w 148625"/>
                <a:gd name="connsiteY3" fmla="*/ 0 h 11798"/>
                <a:gd name="connsiteX4" fmla="*/ 142726 w 148625"/>
                <a:gd name="connsiteY4" fmla="*/ 0 h 11798"/>
                <a:gd name="connsiteX5" fmla="*/ 148626 w 148625"/>
                <a:gd name="connsiteY5" fmla="*/ 5899 h 11798"/>
                <a:gd name="connsiteX6" fmla="*/ 142726 w 148625"/>
                <a:gd name="connsiteY6" fmla="*/ 11799 h 1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8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5"/>
                    <a:pt x="0" y="5899"/>
                  </a:cubicBezTo>
                  <a:cubicBezTo>
                    <a:pt x="0" y="2664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4"/>
                    <a:pt x="148626" y="5899"/>
                  </a:cubicBezTo>
                  <a:cubicBezTo>
                    <a:pt x="148626" y="9135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5430065-3A53-1021-4EE5-3EB68D1C3658}"/>
                </a:ext>
              </a:extLst>
            </p:cNvPr>
            <p:cNvSpPr/>
            <p:nvPr/>
          </p:nvSpPr>
          <p:spPr>
            <a:xfrm>
              <a:off x="857182" y="5620045"/>
              <a:ext cx="148625" cy="11799"/>
            </a:xfrm>
            <a:custGeom>
              <a:avLst/>
              <a:gdLst>
                <a:gd name="connsiteX0" fmla="*/ 142726 w 148625"/>
                <a:gd name="connsiteY0" fmla="*/ 11799 h 11799"/>
                <a:gd name="connsiteX1" fmla="*/ 5899 w 148625"/>
                <a:gd name="connsiteY1" fmla="*/ 11799 h 11799"/>
                <a:gd name="connsiteX2" fmla="*/ 0 w 148625"/>
                <a:gd name="connsiteY2" fmla="*/ 5900 h 11799"/>
                <a:gd name="connsiteX3" fmla="*/ 5899 w 148625"/>
                <a:gd name="connsiteY3" fmla="*/ 0 h 11799"/>
                <a:gd name="connsiteX4" fmla="*/ 142726 w 148625"/>
                <a:gd name="connsiteY4" fmla="*/ 0 h 11799"/>
                <a:gd name="connsiteX5" fmla="*/ 148626 w 148625"/>
                <a:gd name="connsiteY5" fmla="*/ 5900 h 11799"/>
                <a:gd name="connsiteX6" fmla="*/ 142726 w 148625"/>
                <a:gd name="connsiteY6" fmla="*/ 11799 h 11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9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5"/>
                    <a:pt x="0" y="5900"/>
                  </a:cubicBezTo>
                  <a:cubicBezTo>
                    <a:pt x="0" y="2665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5"/>
                    <a:pt x="148626" y="5900"/>
                  </a:cubicBezTo>
                  <a:cubicBezTo>
                    <a:pt x="148626" y="9135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C1C0431-C840-82A5-00D3-D5702D8D900E}"/>
                </a:ext>
              </a:extLst>
            </p:cNvPr>
            <p:cNvSpPr/>
            <p:nvPr/>
          </p:nvSpPr>
          <p:spPr>
            <a:xfrm>
              <a:off x="857182" y="5676438"/>
              <a:ext cx="148625" cy="11798"/>
            </a:xfrm>
            <a:custGeom>
              <a:avLst/>
              <a:gdLst>
                <a:gd name="connsiteX0" fmla="*/ 142726 w 148625"/>
                <a:gd name="connsiteY0" fmla="*/ 11799 h 11798"/>
                <a:gd name="connsiteX1" fmla="*/ 5899 w 148625"/>
                <a:gd name="connsiteY1" fmla="*/ 11799 h 11798"/>
                <a:gd name="connsiteX2" fmla="*/ 0 w 148625"/>
                <a:gd name="connsiteY2" fmla="*/ 5899 h 11798"/>
                <a:gd name="connsiteX3" fmla="*/ 5899 w 148625"/>
                <a:gd name="connsiteY3" fmla="*/ 0 h 11798"/>
                <a:gd name="connsiteX4" fmla="*/ 142726 w 148625"/>
                <a:gd name="connsiteY4" fmla="*/ 0 h 11798"/>
                <a:gd name="connsiteX5" fmla="*/ 148626 w 148625"/>
                <a:gd name="connsiteY5" fmla="*/ 5899 h 11798"/>
                <a:gd name="connsiteX6" fmla="*/ 142726 w 148625"/>
                <a:gd name="connsiteY6" fmla="*/ 11799 h 1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8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5"/>
                    <a:pt x="0" y="5899"/>
                  </a:cubicBezTo>
                  <a:cubicBezTo>
                    <a:pt x="0" y="2664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4"/>
                    <a:pt x="148626" y="5899"/>
                  </a:cubicBezTo>
                  <a:cubicBezTo>
                    <a:pt x="148626" y="9135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AC4F639-BFEC-E60E-BDD3-6083FA8E6F8C}"/>
                </a:ext>
              </a:extLst>
            </p:cNvPr>
            <p:cNvSpPr/>
            <p:nvPr/>
          </p:nvSpPr>
          <p:spPr>
            <a:xfrm>
              <a:off x="857182" y="5732831"/>
              <a:ext cx="148625" cy="11798"/>
            </a:xfrm>
            <a:custGeom>
              <a:avLst/>
              <a:gdLst>
                <a:gd name="connsiteX0" fmla="*/ 142726 w 148625"/>
                <a:gd name="connsiteY0" fmla="*/ 11799 h 11798"/>
                <a:gd name="connsiteX1" fmla="*/ 5899 w 148625"/>
                <a:gd name="connsiteY1" fmla="*/ 11799 h 11798"/>
                <a:gd name="connsiteX2" fmla="*/ 0 w 148625"/>
                <a:gd name="connsiteY2" fmla="*/ 5899 h 11798"/>
                <a:gd name="connsiteX3" fmla="*/ 5899 w 148625"/>
                <a:gd name="connsiteY3" fmla="*/ 0 h 11798"/>
                <a:gd name="connsiteX4" fmla="*/ 142726 w 148625"/>
                <a:gd name="connsiteY4" fmla="*/ 0 h 11798"/>
                <a:gd name="connsiteX5" fmla="*/ 148626 w 148625"/>
                <a:gd name="connsiteY5" fmla="*/ 5899 h 11798"/>
                <a:gd name="connsiteX6" fmla="*/ 142726 w 148625"/>
                <a:gd name="connsiteY6" fmla="*/ 11799 h 1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8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5"/>
                    <a:pt x="0" y="5899"/>
                  </a:cubicBezTo>
                  <a:cubicBezTo>
                    <a:pt x="0" y="2664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4"/>
                    <a:pt x="148626" y="5899"/>
                  </a:cubicBezTo>
                  <a:cubicBezTo>
                    <a:pt x="148626" y="9135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5A7F4AA5-B520-22BB-42C4-65F91DE9F68C}"/>
                </a:ext>
              </a:extLst>
            </p:cNvPr>
            <p:cNvSpPr/>
            <p:nvPr/>
          </p:nvSpPr>
          <p:spPr>
            <a:xfrm>
              <a:off x="857182" y="5789224"/>
              <a:ext cx="148625" cy="11798"/>
            </a:xfrm>
            <a:custGeom>
              <a:avLst/>
              <a:gdLst>
                <a:gd name="connsiteX0" fmla="*/ 142726 w 148625"/>
                <a:gd name="connsiteY0" fmla="*/ 11799 h 11798"/>
                <a:gd name="connsiteX1" fmla="*/ 5899 w 148625"/>
                <a:gd name="connsiteY1" fmla="*/ 11799 h 11798"/>
                <a:gd name="connsiteX2" fmla="*/ 0 w 148625"/>
                <a:gd name="connsiteY2" fmla="*/ 5899 h 11798"/>
                <a:gd name="connsiteX3" fmla="*/ 5899 w 148625"/>
                <a:gd name="connsiteY3" fmla="*/ 0 h 11798"/>
                <a:gd name="connsiteX4" fmla="*/ 142726 w 148625"/>
                <a:gd name="connsiteY4" fmla="*/ 0 h 11798"/>
                <a:gd name="connsiteX5" fmla="*/ 148626 w 148625"/>
                <a:gd name="connsiteY5" fmla="*/ 5899 h 11798"/>
                <a:gd name="connsiteX6" fmla="*/ 142726 w 148625"/>
                <a:gd name="connsiteY6" fmla="*/ 11799 h 1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8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5"/>
                    <a:pt x="0" y="5899"/>
                  </a:cubicBezTo>
                  <a:cubicBezTo>
                    <a:pt x="0" y="2664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4"/>
                    <a:pt x="148626" y="5899"/>
                  </a:cubicBezTo>
                  <a:cubicBezTo>
                    <a:pt x="148626" y="9135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E5E65FB-81B7-C55D-F940-C6E5198FE48C}"/>
                </a:ext>
              </a:extLst>
            </p:cNvPr>
            <p:cNvSpPr/>
            <p:nvPr/>
          </p:nvSpPr>
          <p:spPr>
            <a:xfrm>
              <a:off x="857182" y="5845680"/>
              <a:ext cx="148625" cy="11799"/>
            </a:xfrm>
            <a:custGeom>
              <a:avLst/>
              <a:gdLst>
                <a:gd name="connsiteX0" fmla="*/ 142726 w 148625"/>
                <a:gd name="connsiteY0" fmla="*/ 11799 h 11799"/>
                <a:gd name="connsiteX1" fmla="*/ 5899 w 148625"/>
                <a:gd name="connsiteY1" fmla="*/ 11799 h 11799"/>
                <a:gd name="connsiteX2" fmla="*/ 0 w 148625"/>
                <a:gd name="connsiteY2" fmla="*/ 5899 h 11799"/>
                <a:gd name="connsiteX3" fmla="*/ 5899 w 148625"/>
                <a:gd name="connsiteY3" fmla="*/ 0 h 11799"/>
                <a:gd name="connsiteX4" fmla="*/ 142726 w 148625"/>
                <a:gd name="connsiteY4" fmla="*/ 0 h 11799"/>
                <a:gd name="connsiteX5" fmla="*/ 148626 w 148625"/>
                <a:gd name="connsiteY5" fmla="*/ 5899 h 11799"/>
                <a:gd name="connsiteX6" fmla="*/ 142726 w 148625"/>
                <a:gd name="connsiteY6" fmla="*/ 11799 h 11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9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5"/>
                    <a:pt x="0" y="5899"/>
                  </a:cubicBezTo>
                  <a:cubicBezTo>
                    <a:pt x="0" y="2665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5"/>
                    <a:pt x="148626" y="5899"/>
                  </a:cubicBezTo>
                  <a:cubicBezTo>
                    <a:pt x="148626" y="9135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D3CD2F7-CBC7-7816-2C21-CEF6205E1E3F}"/>
                </a:ext>
              </a:extLst>
            </p:cNvPr>
            <p:cNvSpPr/>
            <p:nvPr/>
          </p:nvSpPr>
          <p:spPr>
            <a:xfrm>
              <a:off x="857182" y="5902073"/>
              <a:ext cx="148625" cy="11798"/>
            </a:xfrm>
            <a:custGeom>
              <a:avLst/>
              <a:gdLst>
                <a:gd name="connsiteX0" fmla="*/ 142726 w 148625"/>
                <a:gd name="connsiteY0" fmla="*/ 11799 h 11798"/>
                <a:gd name="connsiteX1" fmla="*/ 5899 w 148625"/>
                <a:gd name="connsiteY1" fmla="*/ 11799 h 11798"/>
                <a:gd name="connsiteX2" fmla="*/ 0 w 148625"/>
                <a:gd name="connsiteY2" fmla="*/ 5899 h 11798"/>
                <a:gd name="connsiteX3" fmla="*/ 5899 w 148625"/>
                <a:gd name="connsiteY3" fmla="*/ 0 h 11798"/>
                <a:gd name="connsiteX4" fmla="*/ 142726 w 148625"/>
                <a:gd name="connsiteY4" fmla="*/ 0 h 11798"/>
                <a:gd name="connsiteX5" fmla="*/ 148626 w 148625"/>
                <a:gd name="connsiteY5" fmla="*/ 5899 h 11798"/>
                <a:gd name="connsiteX6" fmla="*/ 142726 w 148625"/>
                <a:gd name="connsiteY6" fmla="*/ 11799 h 1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625" h="11798">
                  <a:moveTo>
                    <a:pt x="142726" y="11799"/>
                  </a:moveTo>
                  <a:lnTo>
                    <a:pt x="5899" y="11799"/>
                  </a:lnTo>
                  <a:cubicBezTo>
                    <a:pt x="2664" y="11799"/>
                    <a:pt x="0" y="9135"/>
                    <a:pt x="0" y="5899"/>
                  </a:cubicBezTo>
                  <a:cubicBezTo>
                    <a:pt x="0" y="2664"/>
                    <a:pt x="2664" y="0"/>
                    <a:pt x="5899" y="0"/>
                  </a:cubicBezTo>
                  <a:lnTo>
                    <a:pt x="142726" y="0"/>
                  </a:lnTo>
                  <a:cubicBezTo>
                    <a:pt x="145961" y="0"/>
                    <a:pt x="148626" y="2664"/>
                    <a:pt x="148626" y="5899"/>
                  </a:cubicBezTo>
                  <a:cubicBezTo>
                    <a:pt x="148626" y="9135"/>
                    <a:pt x="145961" y="11799"/>
                    <a:pt x="142726" y="11799"/>
                  </a:cubicBez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EAE6848-A89F-1B7B-5C9C-4D370AA0465D}"/>
                </a:ext>
              </a:extLst>
            </p:cNvPr>
            <p:cNvSpPr/>
            <p:nvPr/>
          </p:nvSpPr>
          <p:spPr>
            <a:xfrm>
              <a:off x="1378736" y="5299030"/>
              <a:ext cx="340640" cy="614841"/>
            </a:xfrm>
            <a:custGeom>
              <a:avLst/>
              <a:gdLst>
                <a:gd name="connsiteX0" fmla="*/ 334741 w 340640"/>
                <a:gd name="connsiteY0" fmla="*/ 614842 h 614841"/>
                <a:gd name="connsiteX1" fmla="*/ 5899 w 340640"/>
                <a:gd name="connsiteY1" fmla="*/ 614842 h 614841"/>
                <a:gd name="connsiteX2" fmla="*/ 0 w 340640"/>
                <a:gd name="connsiteY2" fmla="*/ 608942 h 614841"/>
                <a:gd name="connsiteX3" fmla="*/ 0 w 340640"/>
                <a:gd name="connsiteY3" fmla="*/ 114792 h 614841"/>
                <a:gd name="connsiteX4" fmla="*/ 4060 w 340640"/>
                <a:gd name="connsiteY4" fmla="*/ 109210 h 614841"/>
                <a:gd name="connsiteX5" fmla="*/ 332901 w 340640"/>
                <a:gd name="connsiteY5" fmla="*/ 294 h 614841"/>
                <a:gd name="connsiteX6" fmla="*/ 338230 w 340640"/>
                <a:gd name="connsiteY6" fmla="*/ 1119 h 614841"/>
                <a:gd name="connsiteX7" fmla="*/ 340640 w 340640"/>
                <a:gd name="connsiteY7" fmla="*/ 5876 h 614841"/>
                <a:gd name="connsiteX8" fmla="*/ 340640 w 340640"/>
                <a:gd name="connsiteY8" fmla="*/ 608942 h 614841"/>
                <a:gd name="connsiteX9" fmla="*/ 334741 w 340640"/>
                <a:gd name="connsiteY9" fmla="*/ 614842 h 614841"/>
                <a:gd name="connsiteX10" fmla="*/ 11799 w 340640"/>
                <a:gd name="connsiteY10" fmla="*/ 603043 h 614841"/>
                <a:gd name="connsiteX11" fmla="*/ 328841 w 340640"/>
                <a:gd name="connsiteY11" fmla="*/ 603043 h 614841"/>
                <a:gd name="connsiteX12" fmla="*/ 328841 w 340640"/>
                <a:gd name="connsiteY12" fmla="*/ 13996 h 614841"/>
                <a:gd name="connsiteX13" fmla="*/ 11799 w 340640"/>
                <a:gd name="connsiteY13" fmla="*/ 119042 h 614841"/>
                <a:gd name="connsiteX14" fmla="*/ 11799 w 340640"/>
                <a:gd name="connsiteY14" fmla="*/ 603043 h 61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0640" h="614841">
                  <a:moveTo>
                    <a:pt x="334741" y="614842"/>
                  </a:moveTo>
                  <a:lnTo>
                    <a:pt x="5899" y="614842"/>
                  </a:lnTo>
                  <a:cubicBezTo>
                    <a:pt x="2664" y="614842"/>
                    <a:pt x="0" y="612177"/>
                    <a:pt x="0" y="608942"/>
                  </a:cubicBezTo>
                  <a:lnTo>
                    <a:pt x="0" y="114792"/>
                  </a:lnTo>
                  <a:cubicBezTo>
                    <a:pt x="0" y="112255"/>
                    <a:pt x="1649" y="109971"/>
                    <a:pt x="4060" y="109210"/>
                  </a:cubicBezTo>
                  <a:lnTo>
                    <a:pt x="332901" y="294"/>
                  </a:lnTo>
                  <a:cubicBezTo>
                    <a:pt x="334677" y="-277"/>
                    <a:pt x="336644" y="-23"/>
                    <a:pt x="338230" y="1119"/>
                  </a:cubicBezTo>
                  <a:cubicBezTo>
                    <a:pt x="339752" y="2197"/>
                    <a:pt x="340640" y="4036"/>
                    <a:pt x="340640" y="5876"/>
                  </a:cubicBezTo>
                  <a:lnTo>
                    <a:pt x="340640" y="608942"/>
                  </a:lnTo>
                  <a:cubicBezTo>
                    <a:pt x="340640" y="612177"/>
                    <a:pt x="337976" y="614842"/>
                    <a:pt x="334741" y="614842"/>
                  </a:cubicBezTo>
                  <a:close/>
                  <a:moveTo>
                    <a:pt x="11799" y="603043"/>
                  </a:moveTo>
                  <a:lnTo>
                    <a:pt x="328841" y="603043"/>
                  </a:lnTo>
                  <a:lnTo>
                    <a:pt x="328841" y="13996"/>
                  </a:lnTo>
                  <a:lnTo>
                    <a:pt x="11799" y="119042"/>
                  </a:lnTo>
                  <a:lnTo>
                    <a:pt x="11799" y="603043"/>
                  </a:lnTo>
                  <a:close/>
                </a:path>
              </a:pathLst>
            </a:custGeom>
            <a:solidFill>
              <a:srgbClr val="231F2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t-EE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18814A02-F2FE-0E1F-9BA0-748A4AA59289}"/>
              </a:ext>
            </a:extLst>
          </p:cNvPr>
          <p:cNvSpPr/>
          <p:nvPr userDrawn="1"/>
        </p:nvSpPr>
        <p:spPr>
          <a:xfrm>
            <a:off x="10989287" y="2435726"/>
            <a:ext cx="821753" cy="286340"/>
          </a:xfrm>
          <a:custGeom>
            <a:avLst/>
            <a:gdLst>
              <a:gd name="connsiteX0" fmla="*/ 815956 w 821753"/>
              <a:gd name="connsiteY0" fmla="*/ 286341 h 286340"/>
              <a:gd name="connsiteX1" fmla="*/ 5904 w 821753"/>
              <a:gd name="connsiteY1" fmla="*/ 286341 h 286340"/>
              <a:gd name="connsiteX2" fmla="*/ 1147 w 821753"/>
              <a:gd name="connsiteY2" fmla="*/ 283930 h 286340"/>
              <a:gd name="connsiteX3" fmla="*/ 322 w 821753"/>
              <a:gd name="connsiteY3" fmla="*/ 278665 h 286340"/>
              <a:gd name="connsiteX4" fmla="*/ 166899 w 821753"/>
              <a:gd name="connsiteY4" fmla="*/ 157062 h 286340"/>
              <a:gd name="connsiteX5" fmla="*/ 237438 w 821753"/>
              <a:gd name="connsiteY5" fmla="*/ 172033 h 286340"/>
              <a:gd name="connsiteX6" fmla="*/ 412326 w 821753"/>
              <a:gd name="connsiteY6" fmla="*/ 0 h 286340"/>
              <a:gd name="connsiteX7" fmla="*/ 587213 w 821753"/>
              <a:gd name="connsiteY7" fmla="*/ 170828 h 286340"/>
              <a:gd name="connsiteX8" fmla="*/ 654897 w 821753"/>
              <a:gd name="connsiteY8" fmla="*/ 157062 h 286340"/>
              <a:gd name="connsiteX9" fmla="*/ 821474 w 821753"/>
              <a:gd name="connsiteY9" fmla="*/ 278665 h 286340"/>
              <a:gd name="connsiteX10" fmla="*/ 820650 w 821753"/>
              <a:gd name="connsiteY10" fmla="*/ 283930 h 286340"/>
              <a:gd name="connsiteX11" fmla="*/ 815892 w 821753"/>
              <a:gd name="connsiteY11" fmla="*/ 286341 h 286340"/>
              <a:gd name="connsiteX12" fmla="*/ 14214 w 821753"/>
              <a:gd name="connsiteY12" fmla="*/ 274542 h 286340"/>
              <a:gd name="connsiteX13" fmla="*/ 807646 w 821753"/>
              <a:gd name="connsiteY13" fmla="*/ 274542 h 286340"/>
              <a:gd name="connsiteX14" fmla="*/ 654960 w 821753"/>
              <a:gd name="connsiteY14" fmla="*/ 168861 h 286340"/>
              <a:gd name="connsiteX15" fmla="*/ 583724 w 821753"/>
              <a:gd name="connsiteY15" fmla="*/ 185417 h 286340"/>
              <a:gd name="connsiteX16" fmla="*/ 577952 w 821753"/>
              <a:gd name="connsiteY16" fmla="*/ 185100 h 286340"/>
              <a:gd name="connsiteX17" fmla="*/ 575287 w 821753"/>
              <a:gd name="connsiteY17" fmla="*/ 179962 h 286340"/>
              <a:gd name="connsiteX18" fmla="*/ 575414 w 821753"/>
              <a:gd name="connsiteY18" fmla="*/ 177488 h 286340"/>
              <a:gd name="connsiteX19" fmla="*/ 575541 w 821753"/>
              <a:gd name="connsiteY19" fmla="*/ 174951 h 286340"/>
              <a:gd name="connsiteX20" fmla="*/ 412389 w 821753"/>
              <a:gd name="connsiteY20" fmla="*/ 11799 h 286340"/>
              <a:gd name="connsiteX21" fmla="*/ 249237 w 821753"/>
              <a:gd name="connsiteY21" fmla="*/ 174951 h 286340"/>
              <a:gd name="connsiteX22" fmla="*/ 249427 w 821753"/>
              <a:gd name="connsiteY22" fmla="*/ 178503 h 286340"/>
              <a:gd name="connsiteX23" fmla="*/ 249617 w 821753"/>
              <a:gd name="connsiteY23" fmla="*/ 181294 h 286340"/>
              <a:gd name="connsiteX24" fmla="*/ 246889 w 821753"/>
              <a:gd name="connsiteY24" fmla="*/ 186496 h 286340"/>
              <a:gd name="connsiteX25" fmla="*/ 241054 w 821753"/>
              <a:gd name="connsiteY25" fmla="*/ 186749 h 286340"/>
              <a:gd name="connsiteX26" fmla="*/ 166963 w 821753"/>
              <a:gd name="connsiteY26" fmla="*/ 168798 h 286340"/>
              <a:gd name="connsiteX27" fmla="*/ 14278 w 821753"/>
              <a:gd name="connsiteY27" fmla="*/ 274479 h 28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1753" h="286340">
                <a:moveTo>
                  <a:pt x="815956" y="286341"/>
                </a:moveTo>
                <a:lnTo>
                  <a:pt x="5904" y="286341"/>
                </a:lnTo>
                <a:cubicBezTo>
                  <a:pt x="4002" y="286341"/>
                  <a:pt x="2225" y="285453"/>
                  <a:pt x="1147" y="283930"/>
                </a:cubicBezTo>
                <a:cubicBezTo>
                  <a:pt x="5" y="282408"/>
                  <a:pt x="-312" y="280441"/>
                  <a:pt x="322" y="278665"/>
                </a:cubicBezTo>
                <a:cubicBezTo>
                  <a:pt x="23602" y="205970"/>
                  <a:pt x="90525" y="157062"/>
                  <a:pt x="166899" y="157062"/>
                </a:cubicBezTo>
                <a:cubicBezTo>
                  <a:pt x="191385" y="157062"/>
                  <a:pt x="215110" y="162074"/>
                  <a:pt x="237438" y="172033"/>
                </a:cubicBezTo>
                <a:cubicBezTo>
                  <a:pt x="239024" y="76882"/>
                  <a:pt x="316857" y="0"/>
                  <a:pt x="412326" y="0"/>
                </a:cubicBezTo>
                <a:cubicBezTo>
                  <a:pt x="507793" y="0"/>
                  <a:pt x="584993" y="76248"/>
                  <a:pt x="587213" y="170828"/>
                </a:cubicBezTo>
                <a:cubicBezTo>
                  <a:pt x="608844" y="161693"/>
                  <a:pt x="631553" y="157062"/>
                  <a:pt x="654897" y="157062"/>
                </a:cubicBezTo>
                <a:cubicBezTo>
                  <a:pt x="731272" y="157062"/>
                  <a:pt x="798194" y="205907"/>
                  <a:pt x="821474" y="278665"/>
                </a:cubicBezTo>
                <a:cubicBezTo>
                  <a:pt x="822045" y="280441"/>
                  <a:pt x="821728" y="282408"/>
                  <a:pt x="820650" y="283930"/>
                </a:cubicBezTo>
                <a:cubicBezTo>
                  <a:pt x="819571" y="285453"/>
                  <a:pt x="817795" y="286341"/>
                  <a:pt x="815892" y="286341"/>
                </a:cubicBezTo>
                <a:close/>
                <a:moveTo>
                  <a:pt x="14214" y="274542"/>
                </a:moveTo>
                <a:lnTo>
                  <a:pt x="807646" y="274542"/>
                </a:lnTo>
                <a:cubicBezTo>
                  <a:pt x="783794" y="210981"/>
                  <a:pt x="723469" y="168861"/>
                  <a:pt x="654960" y="168861"/>
                </a:cubicBezTo>
                <a:cubicBezTo>
                  <a:pt x="630221" y="168861"/>
                  <a:pt x="606243" y="174443"/>
                  <a:pt x="583724" y="185417"/>
                </a:cubicBezTo>
                <a:cubicBezTo>
                  <a:pt x="581884" y="186305"/>
                  <a:pt x="579664" y="186179"/>
                  <a:pt x="577952" y="185100"/>
                </a:cubicBezTo>
                <a:cubicBezTo>
                  <a:pt x="576239" y="183958"/>
                  <a:pt x="575224" y="182055"/>
                  <a:pt x="575287" y="179962"/>
                </a:cubicBezTo>
                <a:cubicBezTo>
                  <a:pt x="575287" y="179137"/>
                  <a:pt x="575351" y="178313"/>
                  <a:pt x="575414" y="177488"/>
                </a:cubicBezTo>
                <a:cubicBezTo>
                  <a:pt x="575414" y="176663"/>
                  <a:pt x="575541" y="175839"/>
                  <a:pt x="575541" y="174951"/>
                </a:cubicBezTo>
                <a:cubicBezTo>
                  <a:pt x="575541" y="85001"/>
                  <a:pt x="502338" y="11799"/>
                  <a:pt x="412389" y="11799"/>
                </a:cubicBezTo>
                <a:cubicBezTo>
                  <a:pt x="322440" y="11799"/>
                  <a:pt x="249237" y="85001"/>
                  <a:pt x="249237" y="174951"/>
                </a:cubicBezTo>
                <a:cubicBezTo>
                  <a:pt x="249237" y="176156"/>
                  <a:pt x="249300" y="177361"/>
                  <a:pt x="249427" y="178503"/>
                </a:cubicBezTo>
                <a:cubicBezTo>
                  <a:pt x="249490" y="179391"/>
                  <a:pt x="249554" y="180343"/>
                  <a:pt x="249617" y="181294"/>
                </a:cubicBezTo>
                <a:cubicBezTo>
                  <a:pt x="249681" y="183387"/>
                  <a:pt x="248666" y="185354"/>
                  <a:pt x="246889" y="186496"/>
                </a:cubicBezTo>
                <a:cubicBezTo>
                  <a:pt x="245114" y="187638"/>
                  <a:pt x="242893" y="187764"/>
                  <a:pt x="241054" y="186749"/>
                </a:cubicBezTo>
                <a:cubicBezTo>
                  <a:pt x="217774" y="174887"/>
                  <a:pt x="192908" y="168798"/>
                  <a:pt x="166963" y="168798"/>
                </a:cubicBezTo>
                <a:cubicBezTo>
                  <a:pt x="98455" y="168798"/>
                  <a:pt x="38129" y="210918"/>
                  <a:pt x="14278" y="274479"/>
                </a:cubicBezTo>
                <a:close/>
              </a:path>
            </a:pathLst>
          </a:custGeom>
          <a:solidFill>
            <a:srgbClr val="231F20"/>
          </a:solidFill>
          <a:ln w="6343" cap="flat">
            <a:noFill/>
            <a:prstDash val="solid"/>
            <a:miter/>
          </a:ln>
        </p:spPr>
        <p:txBody>
          <a:bodyPr rtlCol="0" anchor="ctr"/>
          <a:lstStyle/>
          <a:p>
            <a:endParaRPr lang="et-EE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97" name="Graphic 7">
            <a:extLst>
              <a:ext uri="{FF2B5EF4-FFF2-40B4-BE49-F238E27FC236}">
                <a16:creationId xmlns:a16="http://schemas.microsoft.com/office/drawing/2014/main" id="{9F590FE5-7677-0AA7-91BA-2B6E9C23D35A}"/>
              </a:ext>
            </a:extLst>
          </p:cNvPr>
          <p:cNvGrpSpPr/>
          <p:nvPr userDrawn="1"/>
        </p:nvGrpSpPr>
        <p:grpSpPr>
          <a:xfrm>
            <a:off x="4666262" y="5866867"/>
            <a:ext cx="422977" cy="522378"/>
            <a:chOff x="4666262" y="5866867"/>
            <a:chExt cx="422977" cy="522378"/>
          </a:xfrm>
        </p:grpSpPr>
        <p:grpSp>
          <p:nvGrpSpPr>
            <p:cNvPr id="98" name="Graphic 7">
              <a:extLst>
                <a:ext uri="{FF2B5EF4-FFF2-40B4-BE49-F238E27FC236}">
                  <a16:creationId xmlns:a16="http://schemas.microsoft.com/office/drawing/2014/main" id="{7E32C33D-521B-B7C4-B477-8B4C2C85D214}"/>
                </a:ext>
              </a:extLst>
            </p:cNvPr>
            <p:cNvGrpSpPr/>
            <p:nvPr/>
          </p:nvGrpSpPr>
          <p:grpSpPr>
            <a:xfrm>
              <a:off x="4666262" y="5868643"/>
              <a:ext cx="401790" cy="395130"/>
              <a:chOff x="4666262" y="5868643"/>
              <a:chExt cx="401790" cy="395130"/>
            </a:xfrm>
            <a:solidFill>
              <a:srgbClr val="9CBA2F"/>
            </a:solidFill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F7BC67B-A3ED-ED3E-9D34-1C03D97566BC}"/>
                  </a:ext>
                </a:extLst>
              </p:cNvPr>
              <p:cNvSpPr/>
              <p:nvPr/>
            </p:nvSpPr>
            <p:spPr>
              <a:xfrm>
                <a:off x="4666262" y="5868643"/>
                <a:ext cx="193346" cy="260650"/>
              </a:xfrm>
              <a:custGeom>
                <a:avLst/>
                <a:gdLst>
                  <a:gd name="connsiteX0" fmla="*/ 0 w 193346"/>
                  <a:gd name="connsiteY0" fmla="*/ 96674 h 260650"/>
                  <a:gd name="connsiteX1" fmla="*/ 96673 w 193346"/>
                  <a:gd name="connsiteY1" fmla="*/ 0 h 260650"/>
                  <a:gd name="connsiteX2" fmla="*/ 193347 w 193346"/>
                  <a:gd name="connsiteY2" fmla="*/ 96674 h 260650"/>
                  <a:gd name="connsiteX3" fmla="*/ 96673 w 193346"/>
                  <a:gd name="connsiteY3" fmla="*/ 260650 h 260650"/>
                  <a:gd name="connsiteX4" fmla="*/ 0 w 193346"/>
                  <a:gd name="connsiteY4" fmla="*/ 96674 h 26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46" h="260650">
                    <a:moveTo>
                      <a:pt x="0" y="96674"/>
                    </a:moveTo>
                    <a:cubicBezTo>
                      <a:pt x="0" y="43262"/>
                      <a:pt x="43262" y="0"/>
                      <a:pt x="96673" y="0"/>
                    </a:cubicBezTo>
                    <a:cubicBezTo>
                      <a:pt x="150085" y="0"/>
                      <a:pt x="193347" y="43262"/>
                      <a:pt x="193347" y="96674"/>
                    </a:cubicBezTo>
                    <a:cubicBezTo>
                      <a:pt x="193347" y="150085"/>
                      <a:pt x="150085" y="260650"/>
                      <a:pt x="96673" y="260650"/>
                    </a:cubicBezTo>
                    <a:cubicBezTo>
                      <a:pt x="43262" y="260650"/>
                      <a:pt x="0" y="150085"/>
                      <a:pt x="0" y="96674"/>
                    </a:cubicBezTo>
                    <a:close/>
                  </a:path>
                </a:pathLst>
              </a:custGeom>
              <a:solidFill>
                <a:srgbClr val="9CBA2F"/>
              </a:solidFill>
              <a:ln w="63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t-EE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5C72787B-D18A-2C58-09AB-35FD9D4F2B4B}"/>
                  </a:ext>
                </a:extLst>
              </p:cNvPr>
              <p:cNvSpPr/>
              <p:nvPr/>
            </p:nvSpPr>
            <p:spPr>
              <a:xfrm>
                <a:off x="4874706" y="6003123"/>
                <a:ext cx="193346" cy="260650"/>
              </a:xfrm>
              <a:custGeom>
                <a:avLst/>
                <a:gdLst>
                  <a:gd name="connsiteX0" fmla="*/ 0 w 193346"/>
                  <a:gd name="connsiteY0" fmla="*/ 96673 h 260650"/>
                  <a:gd name="connsiteX1" fmla="*/ 96674 w 193346"/>
                  <a:gd name="connsiteY1" fmla="*/ 0 h 260650"/>
                  <a:gd name="connsiteX2" fmla="*/ 193347 w 193346"/>
                  <a:gd name="connsiteY2" fmla="*/ 96673 h 260650"/>
                  <a:gd name="connsiteX3" fmla="*/ 96674 w 193346"/>
                  <a:gd name="connsiteY3" fmla="*/ 260650 h 260650"/>
                  <a:gd name="connsiteX4" fmla="*/ 0 w 193346"/>
                  <a:gd name="connsiteY4" fmla="*/ 96673 h 26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46" h="260650">
                    <a:moveTo>
                      <a:pt x="0" y="96673"/>
                    </a:moveTo>
                    <a:cubicBezTo>
                      <a:pt x="0" y="43262"/>
                      <a:pt x="43262" y="0"/>
                      <a:pt x="96674" y="0"/>
                    </a:cubicBezTo>
                    <a:cubicBezTo>
                      <a:pt x="150085" y="0"/>
                      <a:pt x="193347" y="43262"/>
                      <a:pt x="193347" y="96673"/>
                    </a:cubicBezTo>
                    <a:cubicBezTo>
                      <a:pt x="193347" y="150085"/>
                      <a:pt x="150085" y="260650"/>
                      <a:pt x="96674" y="260650"/>
                    </a:cubicBezTo>
                    <a:cubicBezTo>
                      <a:pt x="43262" y="260650"/>
                      <a:pt x="0" y="150085"/>
                      <a:pt x="0" y="96673"/>
                    </a:cubicBezTo>
                    <a:close/>
                  </a:path>
                </a:pathLst>
              </a:custGeom>
              <a:solidFill>
                <a:srgbClr val="9CBA2F"/>
              </a:solidFill>
              <a:ln w="63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t-EE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99" name="Graphic 7">
              <a:extLst>
                <a:ext uri="{FF2B5EF4-FFF2-40B4-BE49-F238E27FC236}">
                  <a16:creationId xmlns:a16="http://schemas.microsoft.com/office/drawing/2014/main" id="{02CB3867-2379-FC0C-8904-A1C3A33E1A63}"/>
                </a:ext>
              </a:extLst>
            </p:cNvPr>
            <p:cNvGrpSpPr/>
            <p:nvPr/>
          </p:nvGrpSpPr>
          <p:grpSpPr>
            <a:xfrm>
              <a:off x="4675460" y="5866867"/>
              <a:ext cx="413779" cy="522378"/>
              <a:chOff x="4675460" y="5866867"/>
              <a:chExt cx="413779" cy="522378"/>
            </a:xfrm>
            <a:solidFill>
              <a:srgbClr val="231F20"/>
            </a:solidFill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432B5712-D005-07EE-D3DD-BE44FC102C4D}"/>
                  </a:ext>
                </a:extLst>
              </p:cNvPr>
              <p:cNvSpPr/>
              <p:nvPr/>
            </p:nvSpPr>
            <p:spPr>
              <a:xfrm>
                <a:off x="4772133" y="5998048"/>
                <a:ext cx="11798" cy="391196"/>
              </a:xfrm>
              <a:custGeom>
                <a:avLst/>
                <a:gdLst>
                  <a:gd name="connsiteX0" fmla="*/ 5899 w 11798"/>
                  <a:gd name="connsiteY0" fmla="*/ 391197 h 391196"/>
                  <a:gd name="connsiteX1" fmla="*/ 0 w 11798"/>
                  <a:gd name="connsiteY1" fmla="*/ 385298 h 391196"/>
                  <a:gd name="connsiteX2" fmla="*/ 0 w 11798"/>
                  <a:gd name="connsiteY2" fmla="*/ 5899 h 391196"/>
                  <a:gd name="connsiteX3" fmla="*/ 5899 w 11798"/>
                  <a:gd name="connsiteY3" fmla="*/ 0 h 391196"/>
                  <a:gd name="connsiteX4" fmla="*/ 11799 w 11798"/>
                  <a:gd name="connsiteY4" fmla="*/ 5899 h 391196"/>
                  <a:gd name="connsiteX5" fmla="*/ 11799 w 11798"/>
                  <a:gd name="connsiteY5" fmla="*/ 385298 h 391196"/>
                  <a:gd name="connsiteX6" fmla="*/ 5899 w 11798"/>
                  <a:gd name="connsiteY6" fmla="*/ 391197 h 39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98" h="391196">
                    <a:moveTo>
                      <a:pt x="5899" y="391197"/>
                    </a:moveTo>
                    <a:cubicBezTo>
                      <a:pt x="2664" y="391197"/>
                      <a:pt x="0" y="388533"/>
                      <a:pt x="0" y="385298"/>
                    </a:cubicBezTo>
                    <a:lnTo>
                      <a:pt x="0" y="5899"/>
                    </a:lnTo>
                    <a:cubicBezTo>
                      <a:pt x="0" y="2664"/>
                      <a:pt x="2664" y="0"/>
                      <a:pt x="5899" y="0"/>
                    </a:cubicBezTo>
                    <a:cubicBezTo>
                      <a:pt x="9135" y="0"/>
                      <a:pt x="11799" y="2664"/>
                      <a:pt x="11799" y="5899"/>
                    </a:cubicBezTo>
                    <a:lnTo>
                      <a:pt x="11799" y="385298"/>
                    </a:lnTo>
                    <a:cubicBezTo>
                      <a:pt x="11799" y="388533"/>
                      <a:pt x="9135" y="391197"/>
                      <a:pt x="5899" y="391197"/>
                    </a:cubicBezTo>
                    <a:close/>
                  </a:path>
                </a:pathLst>
              </a:custGeom>
              <a:solidFill>
                <a:srgbClr val="231F20"/>
              </a:solidFill>
              <a:ln w="63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t-EE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139672E9-1E68-5CE1-933A-EB8A974F39A6}"/>
                  </a:ext>
                </a:extLst>
              </p:cNvPr>
              <p:cNvSpPr/>
              <p:nvPr/>
            </p:nvSpPr>
            <p:spPr>
              <a:xfrm>
                <a:off x="4675460" y="5866867"/>
                <a:ext cx="205145" cy="272448"/>
              </a:xfrm>
              <a:custGeom>
                <a:avLst/>
                <a:gdLst>
                  <a:gd name="connsiteX0" fmla="*/ 102573 w 205145"/>
                  <a:gd name="connsiteY0" fmla="*/ 272449 h 272448"/>
                  <a:gd name="connsiteX1" fmla="*/ 0 w 205145"/>
                  <a:gd name="connsiteY1" fmla="*/ 102573 h 272448"/>
                  <a:gd name="connsiteX2" fmla="*/ 102573 w 205145"/>
                  <a:gd name="connsiteY2" fmla="*/ 0 h 272448"/>
                  <a:gd name="connsiteX3" fmla="*/ 205145 w 205145"/>
                  <a:gd name="connsiteY3" fmla="*/ 102573 h 272448"/>
                  <a:gd name="connsiteX4" fmla="*/ 102573 w 205145"/>
                  <a:gd name="connsiteY4" fmla="*/ 272449 h 272448"/>
                  <a:gd name="connsiteX5" fmla="*/ 102573 w 205145"/>
                  <a:gd name="connsiteY5" fmla="*/ 11799 h 272448"/>
                  <a:gd name="connsiteX6" fmla="*/ 11799 w 205145"/>
                  <a:gd name="connsiteY6" fmla="*/ 102573 h 272448"/>
                  <a:gd name="connsiteX7" fmla="*/ 102573 w 205145"/>
                  <a:gd name="connsiteY7" fmla="*/ 260650 h 272448"/>
                  <a:gd name="connsiteX8" fmla="*/ 193346 w 205145"/>
                  <a:gd name="connsiteY8" fmla="*/ 102573 h 272448"/>
                  <a:gd name="connsiteX9" fmla="*/ 102573 w 205145"/>
                  <a:gd name="connsiteY9" fmla="*/ 11799 h 272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5145" h="272448">
                    <a:moveTo>
                      <a:pt x="102573" y="272449"/>
                    </a:moveTo>
                    <a:cubicBezTo>
                      <a:pt x="44340" y="272449"/>
                      <a:pt x="0" y="159219"/>
                      <a:pt x="0" y="102573"/>
                    </a:cubicBezTo>
                    <a:cubicBezTo>
                      <a:pt x="0" y="45926"/>
                      <a:pt x="45990" y="0"/>
                      <a:pt x="102573" y="0"/>
                    </a:cubicBezTo>
                    <a:cubicBezTo>
                      <a:pt x="159156" y="0"/>
                      <a:pt x="205145" y="45990"/>
                      <a:pt x="205145" y="102573"/>
                    </a:cubicBezTo>
                    <a:cubicBezTo>
                      <a:pt x="205145" y="159155"/>
                      <a:pt x="160805" y="272449"/>
                      <a:pt x="102573" y="272449"/>
                    </a:cubicBezTo>
                    <a:close/>
                    <a:moveTo>
                      <a:pt x="102573" y="11799"/>
                    </a:moveTo>
                    <a:cubicBezTo>
                      <a:pt x="52523" y="11799"/>
                      <a:pt x="11799" y="52523"/>
                      <a:pt x="11799" y="102573"/>
                    </a:cubicBezTo>
                    <a:cubicBezTo>
                      <a:pt x="11799" y="152622"/>
                      <a:pt x="53792" y="260650"/>
                      <a:pt x="102573" y="260650"/>
                    </a:cubicBezTo>
                    <a:cubicBezTo>
                      <a:pt x="151353" y="260650"/>
                      <a:pt x="193346" y="154652"/>
                      <a:pt x="193346" y="102573"/>
                    </a:cubicBezTo>
                    <a:cubicBezTo>
                      <a:pt x="193346" y="50493"/>
                      <a:pt x="152622" y="11799"/>
                      <a:pt x="102573" y="11799"/>
                    </a:cubicBezTo>
                    <a:close/>
                  </a:path>
                </a:pathLst>
              </a:custGeom>
              <a:solidFill>
                <a:srgbClr val="231F20"/>
              </a:solidFill>
              <a:ln w="63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t-EE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9140BBFB-0321-CF1B-B752-0225997C3454}"/>
                  </a:ext>
                </a:extLst>
              </p:cNvPr>
              <p:cNvSpPr/>
              <p:nvPr/>
            </p:nvSpPr>
            <p:spPr>
              <a:xfrm>
                <a:off x="4980768" y="6132401"/>
                <a:ext cx="11798" cy="256843"/>
              </a:xfrm>
              <a:custGeom>
                <a:avLst/>
                <a:gdLst>
                  <a:gd name="connsiteX0" fmla="*/ 5899 w 11798"/>
                  <a:gd name="connsiteY0" fmla="*/ 256844 h 256843"/>
                  <a:gd name="connsiteX1" fmla="*/ 0 w 11798"/>
                  <a:gd name="connsiteY1" fmla="*/ 250945 h 256843"/>
                  <a:gd name="connsiteX2" fmla="*/ 0 w 11798"/>
                  <a:gd name="connsiteY2" fmla="*/ 5899 h 256843"/>
                  <a:gd name="connsiteX3" fmla="*/ 5899 w 11798"/>
                  <a:gd name="connsiteY3" fmla="*/ 0 h 256843"/>
                  <a:gd name="connsiteX4" fmla="*/ 11799 w 11798"/>
                  <a:gd name="connsiteY4" fmla="*/ 5899 h 256843"/>
                  <a:gd name="connsiteX5" fmla="*/ 11799 w 11798"/>
                  <a:gd name="connsiteY5" fmla="*/ 250945 h 256843"/>
                  <a:gd name="connsiteX6" fmla="*/ 5899 w 11798"/>
                  <a:gd name="connsiteY6" fmla="*/ 256844 h 256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98" h="256843">
                    <a:moveTo>
                      <a:pt x="5899" y="256844"/>
                    </a:moveTo>
                    <a:cubicBezTo>
                      <a:pt x="2664" y="256844"/>
                      <a:pt x="0" y="254180"/>
                      <a:pt x="0" y="250945"/>
                    </a:cubicBezTo>
                    <a:lnTo>
                      <a:pt x="0" y="5899"/>
                    </a:lnTo>
                    <a:cubicBezTo>
                      <a:pt x="0" y="2664"/>
                      <a:pt x="2664" y="0"/>
                      <a:pt x="5899" y="0"/>
                    </a:cubicBezTo>
                    <a:cubicBezTo>
                      <a:pt x="9135" y="0"/>
                      <a:pt x="11799" y="2664"/>
                      <a:pt x="11799" y="5899"/>
                    </a:cubicBezTo>
                    <a:lnTo>
                      <a:pt x="11799" y="250945"/>
                    </a:lnTo>
                    <a:cubicBezTo>
                      <a:pt x="11799" y="254180"/>
                      <a:pt x="9135" y="256844"/>
                      <a:pt x="5899" y="256844"/>
                    </a:cubicBezTo>
                    <a:close/>
                  </a:path>
                </a:pathLst>
              </a:custGeom>
              <a:solidFill>
                <a:srgbClr val="231F20"/>
              </a:solidFill>
              <a:ln w="63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t-EE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FF1D9A90-F1EB-2F36-62CB-CEAFCCF45C6F}"/>
                  </a:ext>
                </a:extLst>
              </p:cNvPr>
              <p:cNvSpPr/>
              <p:nvPr/>
            </p:nvSpPr>
            <p:spPr>
              <a:xfrm>
                <a:off x="4884094" y="6004899"/>
                <a:ext cx="205145" cy="272448"/>
              </a:xfrm>
              <a:custGeom>
                <a:avLst/>
                <a:gdLst>
                  <a:gd name="connsiteX0" fmla="*/ 102573 w 205145"/>
                  <a:gd name="connsiteY0" fmla="*/ 272448 h 272448"/>
                  <a:gd name="connsiteX1" fmla="*/ 0 w 205145"/>
                  <a:gd name="connsiteY1" fmla="*/ 102573 h 272448"/>
                  <a:gd name="connsiteX2" fmla="*/ 102573 w 205145"/>
                  <a:gd name="connsiteY2" fmla="*/ 0 h 272448"/>
                  <a:gd name="connsiteX3" fmla="*/ 205145 w 205145"/>
                  <a:gd name="connsiteY3" fmla="*/ 102573 h 272448"/>
                  <a:gd name="connsiteX4" fmla="*/ 102573 w 205145"/>
                  <a:gd name="connsiteY4" fmla="*/ 272448 h 272448"/>
                  <a:gd name="connsiteX5" fmla="*/ 102573 w 205145"/>
                  <a:gd name="connsiteY5" fmla="*/ 11799 h 272448"/>
                  <a:gd name="connsiteX6" fmla="*/ 11799 w 205145"/>
                  <a:gd name="connsiteY6" fmla="*/ 102573 h 272448"/>
                  <a:gd name="connsiteX7" fmla="*/ 102573 w 205145"/>
                  <a:gd name="connsiteY7" fmla="*/ 260650 h 272448"/>
                  <a:gd name="connsiteX8" fmla="*/ 193346 w 205145"/>
                  <a:gd name="connsiteY8" fmla="*/ 102573 h 272448"/>
                  <a:gd name="connsiteX9" fmla="*/ 102573 w 205145"/>
                  <a:gd name="connsiteY9" fmla="*/ 11799 h 272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5145" h="272448">
                    <a:moveTo>
                      <a:pt x="102573" y="272448"/>
                    </a:moveTo>
                    <a:cubicBezTo>
                      <a:pt x="44340" y="272448"/>
                      <a:pt x="0" y="159219"/>
                      <a:pt x="0" y="102573"/>
                    </a:cubicBezTo>
                    <a:cubicBezTo>
                      <a:pt x="0" y="45926"/>
                      <a:pt x="45990" y="0"/>
                      <a:pt x="102573" y="0"/>
                    </a:cubicBezTo>
                    <a:cubicBezTo>
                      <a:pt x="159156" y="0"/>
                      <a:pt x="205145" y="45990"/>
                      <a:pt x="205145" y="102573"/>
                    </a:cubicBezTo>
                    <a:cubicBezTo>
                      <a:pt x="205145" y="159155"/>
                      <a:pt x="160805" y="272448"/>
                      <a:pt x="102573" y="272448"/>
                    </a:cubicBezTo>
                    <a:close/>
                    <a:moveTo>
                      <a:pt x="102573" y="11799"/>
                    </a:moveTo>
                    <a:cubicBezTo>
                      <a:pt x="52523" y="11799"/>
                      <a:pt x="11799" y="52523"/>
                      <a:pt x="11799" y="102573"/>
                    </a:cubicBezTo>
                    <a:cubicBezTo>
                      <a:pt x="11799" y="152622"/>
                      <a:pt x="53792" y="260650"/>
                      <a:pt x="102573" y="260650"/>
                    </a:cubicBezTo>
                    <a:cubicBezTo>
                      <a:pt x="151353" y="260650"/>
                      <a:pt x="193346" y="154652"/>
                      <a:pt x="193346" y="102573"/>
                    </a:cubicBezTo>
                    <a:cubicBezTo>
                      <a:pt x="193346" y="50493"/>
                      <a:pt x="152622" y="11799"/>
                      <a:pt x="102573" y="11799"/>
                    </a:cubicBezTo>
                    <a:close/>
                  </a:path>
                </a:pathLst>
              </a:custGeom>
              <a:solidFill>
                <a:srgbClr val="231F20"/>
              </a:solidFill>
              <a:ln w="63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t-EE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</p:grp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845664F1-7A8C-8FB3-D31B-24CEF1714C81}"/>
              </a:ext>
            </a:extLst>
          </p:cNvPr>
          <p:cNvSpPr/>
          <p:nvPr userDrawn="1"/>
        </p:nvSpPr>
        <p:spPr>
          <a:xfrm>
            <a:off x="0" y="2364173"/>
            <a:ext cx="12191111" cy="4025135"/>
          </a:xfrm>
          <a:custGeom>
            <a:avLst/>
            <a:gdLst>
              <a:gd name="connsiteX0" fmla="*/ 12185213 w 12191111"/>
              <a:gd name="connsiteY0" fmla="*/ 4025072 h 4025135"/>
              <a:gd name="connsiteX1" fmla="*/ 8126140 w 12191111"/>
              <a:gd name="connsiteY1" fmla="*/ 4025072 h 4025135"/>
              <a:gd name="connsiteX2" fmla="*/ 7647023 w 12191111"/>
              <a:gd name="connsiteY2" fmla="*/ 3545956 h 4025135"/>
              <a:gd name="connsiteX3" fmla="*/ 7647023 w 12191111"/>
              <a:gd name="connsiteY3" fmla="*/ 3545449 h 4025135"/>
              <a:gd name="connsiteX4" fmla="*/ 7313678 w 12191111"/>
              <a:gd name="connsiteY4" fmla="*/ 3545449 h 4025135"/>
              <a:gd name="connsiteX5" fmla="*/ 7313678 w 12191111"/>
              <a:gd name="connsiteY5" fmla="*/ 3545956 h 4025135"/>
              <a:gd name="connsiteX6" fmla="*/ 6834562 w 12191111"/>
              <a:gd name="connsiteY6" fmla="*/ 4025072 h 4025135"/>
              <a:gd name="connsiteX7" fmla="*/ 2532409 w 12191111"/>
              <a:gd name="connsiteY7" fmla="*/ 4025072 h 4025135"/>
              <a:gd name="connsiteX8" fmla="*/ 2053293 w 12191111"/>
              <a:gd name="connsiteY8" fmla="*/ 3550777 h 4025135"/>
              <a:gd name="connsiteX9" fmla="*/ 5899 w 12191111"/>
              <a:gd name="connsiteY9" fmla="*/ 3550777 h 4025135"/>
              <a:gd name="connsiteX10" fmla="*/ 0 w 12191111"/>
              <a:gd name="connsiteY10" fmla="*/ 3544878 h 4025135"/>
              <a:gd name="connsiteX11" fmla="*/ 5899 w 12191111"/>
              <a:gd name="connsiteY11" fmla="*/ 3538978 h 4025135"/>
              <a:gd name="connsiteX12" fmla="*/ 2053293 w 12191111"/>
              <a:gd name="connsiteY12" fmla="*/ 3538978 h 4025135"/>
              <a:gd name="connsiteX13" fmla="*/ 2053293 w 12191111"/>
              <a:gd name="connsiteY13" fmla="*/ 479116 h 4025135"/>
              <a:gd name="connsiteX14" fmla="*/ 2532409 w 12191111"/>
              <a:gd name="connsiteY14" fmla="*/ 0 h 4025135"/>
              <a:gd name="connsiteX15" fmla="*/ 4024311 w 12191111"/>
              <a:gd name="connsiteY15" fmla="*/ 0 h 4025135"/>
              <a:gd name="connsiteX16" fmla="*/ 4503428 w 12191111"/>
              <a:gd name="connsiteY16" fmla="*/ 479116 h 4025135"/>
              <a:gd name="connsiteX17" fmla="*/ 4503428 w 12191111"/>
              <a:gd name="connsiteY17" fmla="*/ 3071661 h 4025135"/>
              <a:gd name="connsiteX18" fmla="*/ 4024311 w 12191111"/>
              <a:gd name="connsiteY18" fmla="*/ 3550777 h 4025135"/>
              <a:gd name="connsiteX19" fmla="*/ 2065091 w 12191111"/>
              <a:gd name="connsiteY19" fmla="*/ 3550777 h 4025135"/>
              <a:gd name="connsiteX20" fmla="*/ 2532409 w 12191111"/>
              <a:gd name="connsiteY20" fmla="*/ 4013337 h 4025135"/>
              <a:gd name="connsiteX21" fmla="*/ 6834562 w 12191111"/>
              <a:gd name="connsiteY21" fmla="*/ 4013337 h 4025135"/>
              <a:gd name="connsiteX22" fmla="*/ 7301879 w 12191111"/>
              <a:gd name="connsiteY22" fmla="*/ 3546020 h 4025135"/>
              <a:gd name="connsiteX23" fmla="*/ 7301879 w 12191111"/>
              <a:gd name="connsiteY23" fmla="*/ 3545512 h 4025135"/>
              <a:gd name="connsiteX24" fmla="*/ 5346402 w 12191111"/>
              <a:gd name="connsiteY24" fmla="*/ 3545512 h 4025135"/>
              <a:gd name="connsiteX25" fmla="*/ 4867285 w 12191111"/>
              <a:gd name="connsiteY25" fmla="*/ 3066396 h 4025135"/>
              <a:gd name="connsiteX26" fmla="*/ 4867285 w 12191111"/>
              <a:gd name="connsiteY26" fmla="*/ 479116 h 4025135"/>
              <a:gd name="connsiteX27" fmla="*/ 5346402 w 12191111"/>
              <a:gd name="connsiteY27" fmla="*/ 0 h 4025135"/>
              <a:gd name="connsiteX28" fmla="*/ 6834562 w 12191111"/>
              <a:gd name="connsiteY28" fmla="*/ 0 h 4025135"/>
              <a:gd name="connsiteX29" fmla="*/ 7313678 w 12191111"/>
              <a:gd name="connsiteY29" fmla="*/ 479116 h 4025135"/>
              <a:gd name="connsiteX30" fmla="*/ 7313678 w 12191111"/>
              <a:gd name="connsiteY30" fmla="*/ 3533714 h 4025135"/>
              <a:gd name="connsiteX31" fmla="*/ 7647023 w 12191111"/>
              <a:gd name="connsiteY31" fmla="*/ 3533714 h 4025135"/>
              <a:gd name="connsiteX32" fmla="*/ 7647023 w 12191111"/>
              <a:gd name="connsiteY32" fmla="*/ 479116 h 4025135"/>
              <a:gd name="connsiteX33" fmla="*/ 8126140 w 12191111"/>
              <a:gd name="connsiteY33" fmla="*/ 0 h 4025135"/>
              <a:gd name="connsiteX34" fmla="*/ 9651915 w 12191111"/>
              <a:gd name="connsiteY34" fmla="*/ 0 h 4025135"/>
              <a:gd name="connsiteX35" fmla="*/ 10131032 w 12191111"/>
              <a:gd name="connsiteY35" fmla="*/ 479116 h 4025135"/>
              <a:gd name="connsiteX36" fmla="*/ 10131032 w 12191111"/>
              <a:gd name="connsiteY36" fmla="*/ 3066396 h 4025135"/>
              <a:gd name="connsiteX37" fmla="*/ 9651915 w 12191111"/>
              <a:gd name="connsiteY37" fmla="*/ 3545512 h 4025135"/>
              <a:gd name="connsiteX38" fmla="*/ 7658822 w 12191111"/>
              <a:gd name="connsiteY38" fmla="*/ 3545512 h 4025135"/>
              <a:gd name="connsiteX39" fmla="*/ 7658822 w 12191111"/>
              <a:gd name="connsiteY39" fmla="*/ 3546020 h 4025135"/>
              <a:gd name="connsiteX40" fmla="*/ 8126140 w 12191111"/>
              <a:gd name="connsiteY40" fmla="*/ 4013337 h 4025135"/>
              <a:gd name="connsiteX41" fmla="*/ 12185213 w 12191111"/>
              <a:gd name="connsiteY41" fmla="*/ 4013337 h 4025135"/>
              <a:gd name="connsiteX42" fmla="*/ 12191112 w 12191111"/>
              <a:gd name="connsiteY42" fmla="*/ 4019237 h 4025135"/>
              <a:gd name="connsiteX43" fmla="*/ 12185213 w 12191111"/>
              <a:gd name="connsiteY43" fmla="*/ 4025136 h 4025135"/>
              <a:gd name="connsiteX44" fmla="*/ 2065091 w 12191111"/>
              <a:gd name="connsiteY44" fmla="*/ 3538978 h 4025135"/>
              <a:gd name="connsiteX45" fmla="*/ 4024311 w 12191111"/>
              <a:gd name="connsiteY45" fmla="*/ 3538978 h 4025135"/>
              <a:gd name="connsiteX46" fmla="*/ 4491630 w 12191111"/>
              <a:gd name="connsiteY46" fmla="*/ 3071661 h 4025135"/>
              <a:gd name="connsiteX47" fmla="*/ 4491630 w 12191111"/>
              <a:gd name="connsiteY47" fmla="*/ 479116 h 4025135"/>
              <a:gd name="connsiteX48" fmla="*/ 4024311 w 12191111"/>
              <a:gd name="connsiteY48" fmla="*/ 11799 h 4025135"/>
              <a:gd name="connsiteX49" fmla="*/ 2532409 w 12191111"/>
              <a:gd name="connsiteY49" fmla="*/ 11799 h 4025135"/>
              <a:gd name="connsiteX50" fmla="*/ 2065091 w 12191111"/>
              <a:gd name="connsiteY50" fmla="*/ 479116 h 4025135"/>
              <a:gd name="connsiteX51" fmla="*/ 2065091 w 12191111"/>
              <a:gd name="connsiteY51" fmla="*/ 3538978 h 4025135"/>
              <a:gd name="connsiteX52" fmla="*/ 7658822 w 12191111"/>
              <a:gd name="connsiteY52" fmla="*/ 3533714 h 4025135"/>
              <a:gd name="connsiteX53" fmla="*/ 9651915 w 12191111"/>
              <a:gd name="connsiteY53" fmla="*/ 3533714 h 4025135"/>
              <a:gd name="connsiteX54" fmla="*/ 10119233 w 12191111"/>
              <a:gd name="connsiteY54" fmla="*/ 3066396 h 4025135"/>
              <a:gd name="connsiteX55" fmla="*/ 10119233 w 12191111"/>
              <a:gd name="connsiteY55" fmla="*/ 479116 h 4025135"/>
              <a:gd name="connsiteX56" fmla="*/ 9651915 w 12191111"/>
              <a:gd name="connsiteY56" fmla="*/ 11799 h 4025135"/>
              <a:gd name="connsiteX57" fmla="*/ 8126140 w 12191111"/>
              <a:gd name="connsiteY57" fmla="*/ 11799 h 4025135"/>
              <a:gd name="connsiteX58" fmla="*/ 7658822 w 12191111"/>
              <a:gd name="connsiteY58" fmla="*/ 479116 h 4025135"/>
              <a:gd name="connsiteX59" fmla="*/ 7658822 w 12191111"/>
              <a:gd name="connsiteY59" fmla="*/ 3533714 h 4025135"/>
              <a:gd name="connsiteX60" fmla="*/ 5346402 w 12191111"/>
              <a:gd name="connsiteY60" fmla="*/ 11735 h 4025135"/>
              <a:gd name="connsiteX61" fmla="*/ 4879084 w 12191111"/>
              <a:gd name="connsiteY61" fmla="*/ 479053 h 4025135"/>
              <a:gd name="connsiteX62" fmla="*/ 4879084 w 12191111"/>
              <a:gd name="connsiteY62" fmla="*/ 3066332 h 4025135"/>
              <a:gd name="connsiteX63" fmla="*/ 5346402 w 12191111"/>
              <a:gd name="connsiteY63" fmla="*/ 3533650 h 4025135"/>
              <a:gd name="connsiteX64" fmla="*/ 7301879 w 12191111"/>
              <a:gd name="connsiteY64" fmla="*/ 3533650 h 4025135"/>
              <a:gd name="connsiteX65" fmla="*/ 7301879 w 12191111"/>
              <a:gd name="connsiteY65" fmla="*/ 479116 h 4025135"/>
              <a:gd name="connsiteX66" fmla="*/ 6834562 w 12191111"/>
              <a:gd name="connsiteY66" fmla="*/ 11799 h 4025135"/>
              <a:gd name="connsiteX67" fmla="*/ 5346402 w 12191111"/>
              <a:gd name="connsiteY67" fmla="*/ 11799 h 402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2191111" h="4025135">
                <a:moveTo>
                  <a:pt x="12185213" y="4025072"/>
                </a:moveTo>
                <a:lnTo>
                  <a:pt x="8126140" y="4025072"/>
                </a:lnTo>
                <a:cubicBezTo>
                  <a:pt x="7861937" y="4025072"/>
                  <a:pt x="7647023" y="3810158"/>
                  <a:pt x="7647023" y="3545956"/>
                </a:cubicBezTo>
                <a:lnTo>
                  <a:pt x="7647023" y="3545449"/>
                </a:lnTo>
                <a:lnTo>
                  <a:pt x="7313678" y="3545449"/>
                </a:lnTo>
                <a:lnTo>
                  <a:pt x="7313678" y="3545956"/>
                </a:lnTo>
                <a:cubicBezTo>
                  <a:pt x="7313678" y="3810158"/>
                  <a:pt x="7098763" y="4025072"/>
                  <a:pt x="6834562" y="4025072"/>
                </a:cubicBezTo>
                <a:lnTo>
                  <a:pt x="2532409" y="4025072"/>
                </a:lnTo>
                <a:cubicBezTo>
                  <a:pt x="2269793" y="4025072"/>
                  <a:pt x="2055894" y="3812759"/>
                  <a:pt x="2053293" y="3550777"/>
                </a:cubicBezTo>
                <a:lnTo>
                  <a:pt x="5899" y="3550777"/>
                </a:lnTo>
                <a:cubicBezTo>
                  <a:pt x="2664" y="3550777"/>
                  <a:pt x="0" y="3548113"/>
                  <a:pt x="0" y="3544878"/>
                </a:cubicBezTo>
                <a:cubicBezTo>
                  <a:pt x="0" y="3541643"/>
                  <a:pt x="2664" y="3538978"/>
                  <a:pt x="5899" y="3538978"/>
                </a:cubicBezTo>
                <a:lnTo>
                  <a:pt x="2053293" y="3538978"/>
                </a:lnTo>
                <a:lnTo>
                  <a:pt x="2053293" y="479116"/>
                </a:lnTo>
                <a:cubicBezTo>
                  <a:pt x="2053293" y="214914"/>
                  <a:pt x="2268207" y="0"/>
                  <a:pt x="2532409" y="0"/>
                </a:cubicBezTo>
                <a:lnTo>
                  <a:pt x="4024311" y="0"/>
                </a:lnTo>
                <a:cubicBezTo>
                  <a:pt x="4288514" y="0"/>
                  <a:pt x="4503428" y="214914"/>
                  <a:pt x="4503428" y="479116"/>
                </a:cubicBezTo>
                <a:lnTo>
                  <a:pt x="4503428" y="3071661"/>
                </a:lnTo>
                <a:cubicBezTo>
                  <a:pt x="4503428" y="3335863"/>
                  <a:pt x="4288514" y="3550777"/>
                  <a:pt x="4024311" y="3550777"/>
                </a:cubicBezTo>
                <a:lnTo>
                  <a:pt x="2065091" y="3550777"/>
                </a:lnTo>
                <a:cubicBezTo>
                  <a:pt x="2067692" y="3806289"/>
                  <a:pt x="2276326" y="4013337"/>
                  <a:pt x="2532409" y="4013337"/>
                </a:cubicBezTo>
                <a:lnTo>
                  <a:pt x="6834562" y="4013337"/>
                </a:lnTo>
                <a:cubicBezTo>
                  <a:pt x="7092230" y="4013337"/>
                  <a:pt x="7301879" y="3803688"/>
                  <a:pt x="7301879" y="3546020"/>
                </a:cubicBezTo>
                <a:lnTo>
                  <a:pt x="7301879" y="3545512"/>
                </a:lnTo>
                <a:lnTo>
                  <a:pt x="5346402" y="3545512"/>
                </a:lnTo>
                <a:cubicBezTo>
                  <a:pt x="5082199" y="3545512"/>
                  <a:pt x="4867285" y="3330598"/>
                  <a:pt x="4867285" y="3066396"/>
                </a:cubicBezTo>
                <a:lnTo>
                  <a:pt x="4867285" y="479116"/>
                </a:lnTo>
                <a:cubicBezTo>
                  <a:pt x="4867285" y="214914"/>
                  <a:pt x="5082199" y="0"/>
                  <a:pt x="5346402" y="0"/>
                </a:cubicBezTo>
                <a:lnTo>
                  <a:pt x="6834562" y="0"/>
                </a:lnTo>
                <a:cubicBezTo>
                  <a:pt x="7098763" y="0"/>
                  <a:pt x="7313678" y="214914"/>
                  <a:pt x="7313678" y="479116"/>
                </a:cubicBezTo>
                <a:lnTo>
                  <a:pt x="7313678" y="3533714"/>
                </a:lnTo>
                <a:lnTo>
                  <a:pt x="7647023" y="3533714"/>
                </a:lnTo>
                <a:lnTo>
                  <a:pt x="7647023" y="479116"/>
                </a:lnTo>
                <a:cubicBezTo>
                  <a:pt x="7647023" y="214914"/>
                  <a:pt x="7861937" y="0"/>
                  <a:pt x="8126140" y="0"/>
                </a:cubicBezTo>
                <a:lnTo>
                  <a:pt x="9651915" y="0"/>
                </a:lnTo>
                <a:cubicBezTo>
                  <a:pt x="9916118" y="0"/>
                  <a:pt x="10131032" y="214914"/>
                  <a:pt x="10131032" y="479116"/>
                </a:cubicBezTo>
                <a:lnTo>
                  <a:pt x="10131032" y="3066396"/>
                </a:lnTo>
                <a:cubicBezTo>
                  <a:pt x="10131032" y="3330598"/>
                  <a:pt x="9916118" y="3545512"/>
                  <a:pt x="9651915" y="3545512"/>
                </a:cubicBezTo>
                <a:lnTo>
                  <a:pt x="7658822" y="3545512"/>
                </a:lnTo>
                <a:lnTo>
                  <a:pt x="7658822" y="3546020"/>
                </a:lnTo>
                <a:cubicBezTo>
                  <a:pt x="7658822" y="3803688"/>
                  <a:pt x="7868471" y="4013337"/>
                  <a:pt x="8126140" y="4013337"/>
                </a:cubicBezTo>
                <a:lnTo>
                  <a:pt x="12185213" y="4013337"/>
                </a:lnTo>
                <a:cubicBezTo>
                  <a:pt x="12188447" y="4013337"/>
                  <a:pt x="12191112" y="4016001"/>
                  <a:pt x="12191112" y="4019237"/>
                </a:cubicBezTo>
                <a:cubicBezTo>
                  <a:pt x="12191112" y="4022472"/>
                  <a:pt x="12188447" y="4025136"/>
                  <a:pt x="12185213" y="4025136"/>
                </a:cubicBezTo>
                <a:close/>
                <a:moveTo>
                  <a:pt x="2065091" y="3538978"/>
                </a:moveTo>
                <a:lnTo>
                  <a:pt x="4024311" y="3538978"/>
                </a:lnTo>
                <a:cubicBezTo>
                  <a:pt x="4281981" y="3538978"/>
                  <a:pt x="4491630" y="3329329"/>
                  <a:pt x="4491630" y="3071661"/>
                </a:cubicBezTo>
                <a:lnTo>
                  <a:pt x="4491630" y="479116"/>
                </a:lnTo>
                <a:cubicBezTo>
                  <a:pt x="4491630" y="221448"/>
                  <a:pt x="4281981" y="11799"/>
                  <a:pt x="4024311" y="11799"/>
                </a:cubicBezTo>
                <a:lnTo>
                  <a:pt x="2532409" y="11799"/>
                </a:lnTo>
                <a:cubicBezTo>
                  <a:pt x="2274741" y="11799"/>
                  <a:pt x="2065091" y="221448"/>
                  <a:pt x="2065091" y="479116"/>
                </a:cubicBezTo>
                <a:lnTo>
                  <a:pt x="2065091" y="3538978"/>
                </a:lnTo>
                <a:close/>
                <a:moveTo>
                  <a:pt x="7658822" y="3533714"/>
                </a:moveTo>
                <a:lnTo>
                  <a:pt x="9651915" y="3533714"/>
                </a:lnTo>
                <a:cubicBezTo>
                  <a:pt x="9909584" y="3533714"/>
                  <a:pt x="10119233" y="3324064"/>
                  <a:pt x="10119233" y="3066396"/>
                </a:cubicBezTo>
                <a:lnTo>
                  <a:pt x="10119233" y="479116"/>
                </a:lnTo>
                <a:cubicBezTo>
                  <a:pt x="10119233" y="221448"/>
                  <a:pt x="9909584" y="11799"/>
                  <a:pt x="9651915" y="11799"/>
                </a:cubicBezTo>
                <a:lnTo>
                  <a:pt x="8126140" y="11799"/>
                </a:lnTo>
                <a:cubicBezTo>
                  <a:pt x="7868471" y="11799"/>
                  <a:pt x="7658822" y="221448"/>
                  <a:pt x="7658822" y="479116"/>
                </a:cubicBezTo>
                <a:lnTo>
                  <a:pt x="7658822" y="3533714"/>
                </a:lnTo>
                <a:close/>
                <a:moveTo>
                  <a:pt x="5346402" y="11735"/>
                </a:moveTo>
                <a:cubicBezTo>
                  <a:pt x="5088733" y="11735"/>
                  <a:pt x="4879084" y="221384"/>
                  <a:pt x="4879084" y="479053"/>
                </a:cubicBezTo>
                <a:lnTo>
                  <a:pt x="4879084" y="3066332"/>
                </a:lnTo>
                <a:cubicBezTo>
                  <a:pt x="4879084" y="3324001"/>
                  <a:pt x="5088733" y="3533650"/>
                  <a:pt x="5346402" y="3533650"/>
                </a:cubicBezTo>
                <a:lnTo>
                  <a:pt x="7301879" y="3533650"/>
                </a:lnTo>
                <a:lnTo>
                  <a:pt x="7301879" y="479116"/>
                </a:lnTo>
                <a:cubicBezTo>
                  <a:pt x="7301879" y="221448"/>
                  <a:pt x="7092230" y="11799"/>
                  <a:pt x="6834562" y="11799"/>
                </a:cubicBezTo>
                <a:lnTo>
                  <a:pt x="5346402" y="11799"/>
                </a:lnTo>
                <a:close/>
              </a:path>
            </a:pathLst>
          </a:custGeom>
          <a:solidFill>
            <a:srgbClr val="231F20"/>
          </a:solidFill>
          <a:ln w="6343" cap="flat">
            <a:noFill/>
            <a:prstDash val="solid"/>
            <a:miter/>
          </a:ln>
        </p:spPr>
        <p:txBody>
          <a:bodyPr rtlCol="0" anchor="ctr"/>
          <a:lstStyle/>
          <a:p>
            <a:endParaRPr lang="et-EE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2190B088-0DC3-4CFC-12ED-E708AA6D6A94}"/>
              </a:ext>
            </a:extLst>
          </p:cNvPr>
          <p:cNvSpPr/>
          <p:nvPr userDrawn="1"/>
        </p:nvSpPr>
        <p:spPr>
          <a:xfrm>
            <a:off x="10635926" y="2162263"/>
            <a:ext cx="414516" cy="170510"/>
          </a:xfrm>
          <a:custGeom>
            <a:avLst/>
            <a:gdLst>
              <a:gd name="connsiteX0" fmla="*/ 408617 w 414516"/>
              <a:gd name="connsiteY0" fmla="*/ 170510 h 170510"/>
              <a:gd name="connsiteX1" fmla="*/ 5875 w 414516"/>
              <a:gd name="connsiteY1" fmla="*/ 170510 h 170510"/>
              <a:gd name="connsiteX2" fmla="*/ 1499 w 414516"/>
              <a:gd name="connsiteY2" fmla="*/ 168544 h 170510"/>
              <a:gd name="connsiteX3" fmla="*/ 39 w 414516"/>
              <a:gd name="connsiteY3" fmla="*/ 163977 h 170510"/>
              <a:gd name="connsiteX4" fmla="*/ 52435 w 414516"/>
              <a:gd name="connsiteY4" fmla="*/ 116148 h 170510"/>
              <a:gd name="connsiteX5" fmla="*/ 67787 w 414516"/>
              <a:gd name="connsiteY5" fmla="*/ 118495 h 170510"/>
              <a:gd name="connsiteX6" fmla="*/ 148538 w 414516"/>
              <a:gd name="connsiteY6" fmla="*/ 40725 h 170510"/>
              <a:gd name="connsiteX7" fmla="*/ 166109 w 414516"/>
              <a:gd name="connsiteY7" fmla="*/ 42691 h 170510"/>
              <a:gd name="connsiteX8" fmla="*/ 217681 w 414516"/>
              <a:gd name="connsiteY8" fmla="*/ 0 h 170510"/>
              <a:gd name="connsiteX9" fmla="*/ 269062 w 414516"/>
              <a:gd name="connsiteY9" fmla="*/ 41803 h 170510"/>
              <a:gd name="connsiteX10" fmla="*/ 290884 w 414516"/>
              <a:gd name="connsiteY10" fmla="*/ 38314 h 170510"/>
              <a:gd name="connsiteX11" fmla="*/ 363008 w 414516"/>
              <a:gd name="connsiteY11" fmla="*/ 111390 h 170510"/>
              <a:gd name="connsiteX12" fmla="*/ 414517 w 414516"/>
              <a:gd name="connsiteY12" fmla="*/ 164548 h 170510"/>
              <a:gd name="connsiteX13" fmla="*/ 412804 w 414516"/>
              <a:gd name="connsiteY13" fmla="*/ 168734 h 170510"/>
              <a:gd name="connsiteX14" fmla="*/ 408617 w 414516"/>
              <a:gd name="connsiteY14" fmla="*/ 170510 h 170510"/>
              <a:gd name="connsiteX15" fmla="*/ 12916 w 414516"/>
              <a:gd name="connsiteY15" fmla="*/ 158712 h 170510"/>
              <a:gd name="connsiteX16" fmla="*/ 402210 w 414516"/>
              <a:gd name="connsiteY16" fmla="*/ 158712 h 170510"/>
              <a:gd name="connsiteX17" fmla="*/ 361739 w 414516"/>
              <a:gd name="connsiteY17" fmla="*/ 123189 h 170510"/>
              <a:gd name="connsiteX18" fmla="*/ 357363 w 414516"/>
              <a:gd name="connsiteY18" fmla="*/ 123442 h 170510"/>
              <a:gd name="connsiteX19" fmla="*/ 352605 w 414516"/>
              <a:gd name="connsiteY19" fmla="*/ 121793 h 170510"/>
              <a:gd name="connsiteX20" fmla="*/ 350829 w 414516"/>
              <a:gd name="connsiteY20" fmla="*/ 117099 h 170510"/>
              <a:gd name="connsiteX21" fmla="*/ 351083 w 414516"/>
              <a:gd name="connsiteY21" fmla="*/ 111897 h 170510"/>
              <a:gd name="connsiteX22" fmla="*/ 290757 w 414516"/>
              <a:gd name="connsiteY22" fmla="*/ 50113 h 170510"/>
              <a:gd name="connsiteX23" fmla="*/ 266588 w 414516"/>
              <a:gd name="connsiteY23" fmla="*/ 55314 h 170510"/>
              <a:gd name="connsiteX24" fmla="*/ 261197 w 414516"/>
              <a:gd name="connsiteY24" fmla="*/ 54997 h 170510"/>
              <a:gd name="connsiteX25" fmla="*/ 258342 w 414516"/>
              <a:gd name="connsiteY25" fmla="*/ 50367 h 170510"/>
              <a:gd name="connsiteX26" fmla="*/ 217554 w 414516"/>
              <a:gd name="connsiteY26" fmla="*/ 11735 h 170510"/>
              <a:gd name="connsiteX27" fmla="*/ 176766 w 414516"/>
              <a:gd name="connsiteY27" fmla="*/ 50493 h 170510"/>
              <a:gd name="connsiteX28" fmla="*/ 174165 w 414516"/>
              <a:gd name="connsiteY28" fmla="*/ 54934 h 170510"/>
              <a:gd name="connsiteX29" fmla="*/ 169090 w 414516"/>
              <a:gd name="connsiteY29" fmla="*/ 55632 h 170510"/>
              <a:gd name="connsiteX30" fmla="*/ 148474 w 414516"/>
              <a:gd name="connsiteY30" fmla="*/ 52396 h 170510"/>
              <a:gd name="connsiteX31" fmla="*/ 79395 w 414516"/>
              <a:gd name="connsiteY31" fmla="*/ 123189 h 170510"/>
              <a:gd name="connsiteX32" fmla="*/ 79522 w 414516"/>
              <a:gd name="connsiteY32" fmla="*/ 125599 h 170510"/>
              <a:gd name="connsiteX33" fmla="*/ 79522 w 414516"/>
              <a:gd name="connsiteY33" fmla="*/ 126995 h 170510"/>
              <a:gd name="connsiteX34" fmla="*/ 76921 w 414516"/>
              <a:gd name="connsiteY34" fmla="*/ 132260 h 170510"/>
              <a:gd name="connsiteX35" fmla="*/ 71022 w 414516"/>
              <a:gd name="connsiteY35" fmla="*/ 132513 h 170510"/>
              <a:gd name="connsiteX36" fmla="*/ 52435 w 414516"/>
              <a:gd name="connsiteY36" fmla="*/ 127883 h 170510"/>
              <a:gd name="connsiteX37" fmla="*/ 12980 w 414516"/>
              <a:gd name="connsiteY37" fmla="*/ 158648 h 17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14516" h="170510">
                <a:moveTo>
                  <a:pt x="408617" y="170510"/>
                </a:moveTo>
                <a:lnTo>
                  <a:pt x="5875" y="170510"/>
                </a:lnTo>
                <a:cubicBezTo>
                  <a:pt x="4226" y="170510"/>
                  <a:pt x="2576" y="169813"/>
                  <a:pt x="1499" y="168544"/>
                </a:cubicBezTo>
                <a:cubicBezTo>
                  <a:pt x="356" y="167275"/>
                  <a:pt x="-151" y="165626"/>
                  <a:pt x="39" y="163977"/>
                </a:cubicBezTo>
                <a:cubicBezTo>
                  <a:pt x="3021" y="136700"/>
                  <a:pt x="25539" y="116148"/>
                  <a:pt x="52435" y="116148"/>
                </a:cubicBezTo>
                <a:cubicBezTo>
                  <a:pt x="57701" y="116148"/>
                  <a:pt x="62839" y="116909"/>
                  <a:pt x="67787" y="118495"/>
                </a:cubicBezTo>
                <a:cubicBezTo>
                  <a:pt x="70197" y="75169"/>
                  <a:pt x="105530" y="40725"/>
                  <a:pt x="148538" y="40725"/>
                </a:cubicBezTo>
                <a:cubicBezTo>
                  <a:pt x="154438" y="40725"/>
                  <a:pt x="160337" y="41359"/>
                  <a:pt x="166109" y="42691"/>
                </a:cubicBezTo>
                <a:cubicBezTo>
                  <a:pt x="171184" y="18269"/>
                  <a:pt x="192625" y="0"/>
                  <a:pt x="217681" y="0"/>
                </a:cubicBezTo>
                <a:cubicBezTo>
                  <a:pt x="242737" y="0"/>
                  <a:pt x="263671" y="17825"/>
                  <a:pt x="269062" y="41803"/>
                </a:cubicBezTo>
                <a:cubicBezTo>
                  <a:pt x="276103" y="39519"/>
                  <a:pt x="283462" y="38314"/>
                  <a:pt x="290884" y="38314"/>
                </a:cubicBezTo>
                <a:cubicBezTo>
                  <a:pt x="330467" y="38314"/>
                  <a:pt x="362691" y="71046"/>
                  <a:pt x="363008" y="111390"/>
                </a:cubicBezTo>
                <a:cubicBezTo>
                  <a:pt x="391173" y="112024"/>
                  <a:pt x="414199" y="135622"/>
                  <a:pt x="414517" y="164548"/>
                </a:cubicBezTo>
                <a:cubicBezTo>
                  <a:pt x="414517" y="166133"/>
                  <a:pt x="413945" y="167656"/>
                  <a:pt x="412804" y="168734"/>
                </a:cubicBezTo>
                <a:cubicBezTo>
                  <a:pt x="411725" y="169876"/>
                  <a:pt x="410203" y="170510"/>
                  <a:pt x="408617" y="170510"/>
                </a:cubicBezTo>
                <a:close/>
                <a:moveTo>
                  <a:pt x="12916" y="158712"/>
                </a:moveTo>
                <a:lnTo>
                  <a:pt x="402210" y="158712"/>
                </a:lnTo>
                <a:cubicBezTo>
                  <a:pt x="399165" y="138603"/>
                  <a:pt x="382102" y="123189"/>
                  <a:pt x="361739" y="123189"/>
                </a:cubicBezTo>
                <a:cubicBezTo>
                  <a:pt x="360280" y="123189"/>
                  <a:pt x="358822" y="123252"/>
                  <a:pt x="357363" y="123442"/>
                </a:cubicBezTo>
                <a:cubicBezTo>
                  <a:pt x="355586" y="123696"/>
                  <a:pt x="353874" y="122998"/>
                  <a:pt x="352605" y="121793"/>
                </a:cubicBezTo>
                <a:cubicBezTo>
                  <a:pt x="351336" y="120588"/>
                  <a:pt x="350702" y="118875"/>
                  <a:pt x="350829" y="117099"/>
                </a:cubicBezTo>
                <a:cubicBezTo>
                  <a:pt x="350956" y="115386"/>
                  <a:pt x="351083" y="113674"/>
                  <a:pt x="351083" y="111897"/>
                </a:cubicBezTo>
                <a:cubicBezTo>
                  <a:pt x="351083" y="77833"/>
                  <a:pt x="323996" y="50113"/>
                  <a:pt x="290757" y="50113"/>
                </a:cubicBezTo>
                <a:cubicBezTo>
                  <a:pt x="282383" y="50113"/>
                  <a:pt x="274264" y="51889"/>
                  <a:pt x="266588" y="55314"/>
                </a:cubicBezTo>
                <a:cubicBezTo>
                  <a:pt x="264812" y="56076"/>
                  <a:pt x="262846" y="56012"/>
                  <a:pt x="261197" y="54997"/>
                </a:cubicBezTo>
                <a:cubicBezTo>
                  <a:pt x="259547" y="54046"/>
                  <a:pt x="258469" y="52333"/>
                  <a:pt x="258342" y="50367"/>
                </a:cubicBezTo>
                <a:cubicBezTo>
                  <a:pt x="256630" y="28736"/>
                  <a:pt x="238741" y="11735"/>
                  <a:pt x="217554" y="11735"/>
                </a:cubicBezTo>
                <a:cubicBezTo>
                  <a:pt x="196367" y="11735"/>
                  <a:pt x="178352" y="28736"/>
                  <a:pt x="176766" y="50493"/>
                </a:cubicBezTo>
                <a:cubicBezTo>
                  <a:pt x="176639" y="52270"/>
                  <a:pt x="175688" y="53919"/>
                  <a:pt x="174165" y="54934"/>
                </a:cubicBezTo>
                <a:cubicBezTo>
                  <a:pt x="172643" y="55949"/>
                  <a:pt x="170803" y="56202"/>
                  <a:pt x="169090" y="55632"/>
                </a:cubicBezTo>
                <a:cubicBezTo>
                  <a:pt x="162430" y="53475"/>
                  <a:pt x="155452" y="52396"/>
                  <a:pt x="148474" y="52396"/>
                </a:cubicBezTo>
                <a:cubicBezTo>
                  <a:pt x="110351" y="52396"/>
                  <a:pt x="79395" y="84113"/>
                  <a:pt x="79395" y="123189"/>
                </a:cubicBezTo>
                <a:cubicBezTo>
                  <a:pt x="79395" y="124013"/>
                  <a:pt x="79395" y="124775"/>
                  <a:pt x="79522" y="125599"/>
                </a:cubicBezTo>
                <a:lnTo>
                  <a:pt x="79522" y="126995"/>
                </a:lnTo>
                <a:cubicBezTo>
                  <a:pt x="79712" y="129088"/>
                  <a:pt x="78697" y="131118"/>
                  <a:pt x="76921" y="132260"/>
                </a:cubicBezTo>
                <a:cubicBezTo>
                  <a:pt x="75145" y="133402"/>
                  <a:pt x="72862" y="133465"/>
                  <a:pt x="71022" y="132513"/>
                </a:cubicBezTo>
                <a:cubicBezTo>
                  <a:pt x="65186" y="129469"/>
                  <a:pt x="58969" y="127883"/>
                  <a:pt x="52435" y="127883"/>
                </a:cubicBezTo>
                <a:cubicBezTo>
                  <a:pt x="33723" y="127883"/>
                  <a:pt x="17801" y="140696"/>
                  <a:pt x="12980" y="158648"/>
                </a:cubicBezTo>
                <a:close/>
              </a:path>
            </a:pathLst>
          </a:custGeom>
          <a:solidFill>
            <a:srgbClr val="231F20"/>
          </a:solidFill>
          <a:ln w="6343" cap="flat">
            <a:noFill/>
            <a:prstDash val="solid"/>
            <a:miter/>
          </a:ln>
        </p:spPr>
        <p:txBody>
          <a:bodyPr rtlCol="0" anchor="ctr"/>
          <a:lstStyle/>
          <a:p>
            <a:endParaRPr lang="et-EE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8" name="Text Placeholder 27">
            <a:extLst>
              <a:ext uri="{FF2B5EF4-FFF2-40B4-BE49-F238E27FC236}">
                <a16:creationId xmlns:a16="http://schemas.microsoft.com/office/drawing/2014/main" id="{5BDA12A4-B52C-7319-12BC-BBE1D1D717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1401" y="1557800"/>
            <a:ext cx="7534030" cy="525741"/>
          </a:xfrm>
        </p:spPr>
        <p:txBody>
          <a:bodyPr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sz="3200"/>
            </a:lvl1pPr>
            <a:lvl2pPr marL="457200" indent="0">
              <a:buNone/>
              <a:defRPr/>
            </a:lvl2pPr>
          </a:lstStyle>
          <a:p>
            <a:r>
              <a:rPr lang="et-EE" dirty="0"/>
              <a:t>ALAPEALKIRI</a:t>
            </a:r>
            <a:endParaRPr lang="en-US" dirty="0"/>
          </a:p>
        </p:txBody>
      </p:sp>
      <p:sp>
        <p:nvSpPr>
          <p:cNvPr id="109" name="Text Placeholder 27">
            <a:extLst>
              <a:ext uri="{FF2B5EF4-FFF2-40B4-BE49-F238E27FC236}">
                <a16:creationId xmlns:a16="http://schemas.microsoft.com/office/drawing/2014/main" id="{627DF76C-9A1A-8520-40C0-1C2A78CD23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11401" y="3664184"/>
            <a:ext cx="1899919" cy="1219352"/>
          </a:xfrm>
        </p:spPr>
        <p:txBody>
          <a:bodyPr anchor="ctr">
            <a:normAutofit/>
          </a:bodyPr>
          <a:lstStyle>
            <a:lvl1pPr marL="0" indent="0" algn="ctr">
              <a:buFont typeface="Wingdings" panose="05000000000000000000" pitchFamily="2" charset="2"/>
              <a:buNone/>
              <a:defRPr sz="2000"/>
            </a:lvl1pPr>
            <a:lvl2pPr marL="457200" indent="0">
              <a:buNone/>
              <a:defRPr/>
            </a:lvl2pPr>
          </a:lstStyle>
          <a:p>
            <a:r>
              <a:rPr lang="et-EE" dirty="0"/>
              <a:t>Sisutekst </a:t>
            </a:r>
            <a:r>
              <a:rPr lang="et-EE" dirty="0" err="1"/>
              <a:t>Calibri</a:t>
            </a:r>
            <a:r>
              <a:rPr lang="et-EE" dirty="0"/>
              <a:t> </a:t>
            </a:r>
            <a:r>
              <a:rPr lang="et-EE" dirty="0" err="1"/>
              <a:t>Light</a:t>
            </a:r>
            <a:r>
              <a:rPr lang="et-EE" dirty="0"/>
              <a:t>, min 20pt</a:t>
            </a:r>
            <a:endParaRPr lang="en-US" dirty="0"/>
          </a:p>
        </p:txBody>
      </p:sp>
      <p:sp>
        <p:nvSpPr>
          <p:cNvPr id="110" name="Text Placeholder 27">
            <a:extLst>
              <a:ext uri="{FF2B5EF4-FFF2-40B4-BE49-F238E27FC236}">
                <a16:creationId xmlns:a16="http://schemas.microsoft.com/office/drawing/2014/main" id="{575DCDEE-9803-6308-5E4F-E4B78CE904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9554" y="3675982"/>
            <a:ext cx="1899919" cy="1219352"/>
          </a:xfrm>
        </p:spPr>
        <p:txBody>
          <a:bodyPr anchor="ctr">
            <a:normAutofit/>
          </a:bodyPr>
          <a:lstStyle>
            <a:lvl1pPr marL="0" indent="0" algn="ctr">
              <a:buFont typeface="Wingdings" panose="05000000000000000000" pitchFamily="2" charset="2"/>
              <a:buNone/>
              <a:defRPr sz="2000"/>
            </a:lvl1pPr>
            <a:lvl2pPr marL="457200" indent="0">
              <a:buNone/>
              <a:defRPr/>
            </a:lvl2pPr>
          </a:lstStyle>
          <a:p>
            <a:r>
              <a:rPr lang="et-EE"/>
              <a:t>Sisutekst </a:t>
            </a:r>
            <a:r>
              <a:rPr lang="et-EE" err="1"/>
              <a:t>Calibri</a:t>
            </a:r>
            <a:r>
              <a:rPr lang="et-EE"/>
              <a:t> </a:t>
            </a:r>
            <a:r>
              <a:rPr lang="et-EE" err="1"/>
              <a:t>Light</a:t>
            </a:r>
            <a:r>
              <a:rPr lang="et-EE"/>
              <a:t>, min 20pt</a:t>
            </a:r>
            <a:endParaRPr lang="en-US"/>
          </a:p>
        </p:txBody>
      </p:sp>
      <p:sp>
        <p:nvSpPr>
          <p:cNvPr id="111" name="Text Placeholder 27">
            <a:extLst>
              <a:ext uri="{FF2B5EF4-FFF2-40B4-BE49-F238E27FC236}">
                <a16:creationId xmlns:a16="http://schemas.microsoft.com/office/drawing/2014/main" id="{923B3285-CBA5-20A0-DD11-06F46AD79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9126" y="3664184"/>
            <a:ext cx="1899919" cy="1219352"/>
          </a:xfrm>
        </p:spPr>
        <p:txBody>
          <a:bodyPr anchor="ctr">
            <a:normAutofit/>
          </a:bodyPr>
          <a:lstStyle>
            <a:lvl1pPr marL="0" indent="0" algn="ctr">
              <a:buFont typeface="Wingdings" panose="05000000000000000000" pitchFamily="2" charset="2"/>
              <a:buNone/>
              <a:defRPr sz="2000"/>
            </a:lvl1pPr>
            <a:lvl2pPr marL="457200" indent="0">
              <a:buNone/>
              <a:defRPr/>
            </a:lvl2pPr>
          </a:lstStyle>
          <a:p>
            <a:r>
              <a:rPr lang="et-EE"/>
              <a:t>Sisutekst </a:t>
            </a:r>
            <a:r>
              <a:rPr lang="et-EE" err="1"/>
              <a:t>Calibri</a:t>
            </a:r>
            <a:r>
              <a:rPr lang="et-EE"/>
              <a:t> </a:t>
            </a:r>
            <a:r>
              <a:rPr lang="et-EE" err="1"/>
              <a:t>Light</a:t>
            </a:r>
            <a:r>
              <a:rPr lang="et-EE"/>
              <a:t>, min 20pt</a:t>
            </a:r>
            <a:endParaRPr lang="en-US"/>
          </a:p>
        </p:txBody>
      </p:sp>
      <p:sp>
        <p:nvSpPr>
          <p:cNvPr id="158" name="Text Placeholder 27">
            <a:extLst>
              <a:ext uri="{FF2B5EF4-FFF2-40B4-BE49-F238E27FC236}">
                <a16:creationId xmlns:a16="http://schemas.microsoft.com/office/drawing/2014/main" id="{69FF7E60-800C-6CA5-2F71-FA730E1DC2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11401" y="2691349"/>
            <a:ext cx="1899919" cy="346170"/>
          </a:xfrm>
        </p:spPr>
        <p:txBody>
          <a:bodyPr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sz="2400" b="1"/>
            </a:lvl1pPr>
            <a:lvl2pPr marL="457200" indent="0">
              <a:buNone/>
              <a:defRPr/>
            </a:lvl2pPr>
          </a:lstStyle>
          <a:p>
            <a:r>
              <a:rPr lang="et-EE" dirty="0"/>
              <a:t>PEALKIRI</a:t>
            </a:r>
            <a:endParaRPr lang="en-US" dirty="0"/>
          </a:p>
        </p:txBody>
      </p:sp>
      <p:sp>
        <p:nvSpPr>
          <p:cNvPr id="159" name="Text Placeholder 27">
            <a:extLst>
              <a:ext uri="{FF2B5EF4-FFF2-40B4-BE49-F238E27FC236}">
                <a16:creationId xmlns:a16="http://schemas.microsoft.com/office/drawing/2014/main" id="{4A52B3AD-7E4E-967E-8C75-F088AAAB74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49554" y="2703147"/>
            <a:ext cx="1899919" cy="346170"/>
          </a:xfrm>
        </p:spPr>
        <p:txBody>
          <a:bodyPr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sz="2400" b="1"/>
            </a:lvl1pPr>
            <a:lvl2pPr marL="457200" indent="0">
              <a:buNone/>
              <a:defRPr/>
            </a:lvl2pPr>
          </a:lstStyle>
          <a:p>
            <a:r>
              <a:rPr lang="et-EE"/>
              <a:t>PEALKIRI</a:t>
            </a:r>
            <a:endParaRPr lang="en-US"/>
          </a:p>
        </p:txBody>
      </p:sp>
      <p:sp>
        <p:nvSpPr>
          <p:cNvPr id="160" name="Text Placeholder 27">
            <a:extLst>
              <a:ext uri="{FF2B5EF4-FFF2-40B4-BE49-F238E27FC236}">
                <a16:creationId xmlns:a16="http://schemas.microsoft.com/office/drawing/2014/main" id="{BE24086C-C83F-7E87-ACED-ACCAD93C80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59126" y="2691349"/>
            <a:ext cx="1899919" cy="346170"/>
          </a:xfrm>
        </p:spPr>
        <p:txBody>
          <a:bodyPr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sz="2400" b="1"/>
            </a:lvl1pPr>
            <a:lvl2pPr marL="457200" indent="0">
              <a:buNone/>
              <a:defRPr/>
            </a:lvl2pPr>
          </a:lstStyle>
          <a:p>
            <a:r>
              <a:rPr lang="et-EE"/>
              <a:t>PEALKIRI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8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lp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74E4FA76-FDEA-4157-1354-EFBB73D8B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t-EE"/>
              <a:t>PEALKIRI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E30D63F-92FE-5004-FCA9-8F4A6355F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81060" y="1251637"/>
            <a:ext cx="3304539" cy="5211076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</a:lstStyle>
          <a:p>
            <a:r>
              <a:rPr lang="et-EE" dirty="0"/>
              <a:t>Sisutekst </a:t>
            </a:r>
            <a:r>
              <a:rPr lang="et-EE" dirty="0" err="1"/>
              <a:t>Calibri</a:t>
            </a:r>
            <a:r>
              <a:rPr lang="et-EE" dirty="0"/>
              <a:t> </a:t>
            </a:r>
            <a:r>
              <a:rPr lang="et-EE" dirty="0" err="1"/>
              <a:t>Light</a:t>
            </a:r>
            <a:r>
              <a:rPr lang="et-EE" dirty="0"/>
              <a:t>, min 20pt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Donec pharetra,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tempus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ligula, vestibulum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vel lorem. 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B6173DF4-819F-7F94-096C-E5EE34C1A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8595" y="6466714"/>
            <a:ext cx="5336406" cy="291148"/>
          </a:xfrm>
        </p:spPr>
        <p:txBody>
          <a:bodyPr>
            <a:normAutofit/>
          </a:bodyPr>
          <a:lstStyle>
            <a:lvl1pPr marL="0" indent="0" algn="ctr">
              <a:buFont typeface="Wingdings" panose="05000000000000000000" pitchFamily="2" charset="2"/>
              <a:buNone/>
              <a:defRPr sz="1400" i="1"/>
            </a:lvl1pPr>
            <a:lvl2pPr marL="457200" indent="0">
              <a:buNone/>
              <a:defRPr/>
            </a:lvl2pPr>
          </a:lstStyle>
          <a:p>
            <a:r>
              <a:rPr lang="et-EE"/>
              <a:t>Allikas</a:t>
            </a:r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F593D8-2AED-DC6F-9B60-CE6CE0CEB71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9610055" y="269716"/>
            <a:ext cx="2105981" cy="365194"/>
            <a:chOff x="7353133" y="5416457"/>
            <a:chExt cx="2897218" cy="502397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B9C89F9-9BE5-77DD-2F72-611172855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56230" y="5471090"/>
              <a:ext cx="71186" cy="409745"/>
            </a:xfrm>
            <a:custGeom>
              <a:avLst/>
              <a:gdLst>
                <a:gd name="connsiteX0" fmla="*/ 35444 w 71186"/>
                <a:gd name="connsiteY0" fmla="*/ -97 h 409745"/>
                <a:gd name="connsiteX1" fmla="*/ -150 w 71186"/>
                <a:gd name="connsiteY1" fmla="*/ 35497 h 409745"/>
                <a:gd name="connsiteX2" fmla="*/ -150 w 71186"/>
                <a:gd name="connsiteY2" fmla="*/ 374054 h 409745"/>
                <a:gd name="connsiteX3" fmla="*/ 35444 w 71186"/>
                <a:gd name="connsiteY3" fmla="*/ 409648 h 409745"/>
                <a:gd name="connsiteX4" fmla="*/ 71037 w 71186"/>
                <a:gd name="connsiteY4" fmla="*/ 374054 h 409745"/>
                <a:gd name="connsiteX5" fmla="*/ 71037 w 71186"/>
                <a:gd name="connsiteY5" fmla="*/ 35497 h 409745"/>
                <a:gd name="connsiteX6" fmla="*/ 35444 w 71186"/>
                <a:gd name="connsiteY6" fmla="*/ -97 h 4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6" h="409745">
                  <a:moveTo>
                    <a:pt x="35444" y="-97"/>
                  </a:moveTo>
                  <a:cubicBezTo>
                    <a:pt x="15825" y="-97"/>
                    <a:pt x="-150" y="15837"/>
                    <a:pt x="-150" y="35497"/>
                  </a:cubicBezTo>
                  <a:lnTo>
                    <a:pt x="-150" y="374054"/>
                  </a:lnTo>
                  <a:cubicBezTo>
                    <a:pt x="-150" y="393672"/>
                    <a:pt x="15825" y="409648"/>
                    <a:pt x="35444" y="409648"/>
                  </a:cubicBezTo>
                  <a:cubicBezTo>
                    <a:pt x="55062" y="409648"/>
                    <a:pt x="71037" y="393672"/>
                    <a:pt x="71037" y="374054"/>
                  </a:cubicBezTo>
                  <a:lnTo>
                    <a:pt x="71037" y="35497"/>
                  </a:lnTo>
                  <a:cubicBezTo>
                    <a:pt x="71037" y="15837"/>
                    <a:pt x="55062" y="-97"/>
                    <a:pt x="35444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977A75B-B3C5-0B34-9D39-AD6181CE1A6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1023" y="5471090"/>
              <a:ext cx="253296" cy="402295"/>
            </a:xfrm>
            <a:custGeom>
              <a:avLst/>
              <a:gdLst>
                <a:gd name="connsiteX0" fmla="*/ 220864 w 253296"/>
                <a:gd name="connsiteY0" fmla="*/ 341771 h 402295"/>
                <a:gd name="connsiteX1" fmla="*/ 71038 w 253296"/>
                <a:gd name="connsiteY1" fmla="*/ 341771 h 402295"/>
                <a:gd name="connsiteX2" fmla="*/ 71038 w 253296"/>
                <a:gd name="connsiteY2" fmla="*/ 35497 h 402295"/>
                <a:gd name="connsiteX3" fmla="*/ 35444 w 253296"/>
                <a:gd name="connsiteY3" fmla="*/ -97 h 402295"/>
                <a:gd name="connsiteX4" fmla="*/ -150 w 253296"/>
                <a:gd name="connsiteY4" fmla="*/ 35497 h 402295"/>
                <a:gd name="connsiteX5" fmla="*/ -150 w 253296"/>
                <a:gd name="connsiteY5" fmla="*/ 366604 h 402295"/>
                <a:gd name="connsiteX6" fmla="*/ 35444 w 253296"/>
                <a:gd name="connsiteY6" fmla="*/ 402198 h 402295"/>
                <a:gd name="connsiteX7" fmla="*/ 220864 w 253296"/>
                <a:gd name="connsiteY7" fmla="*/ 402198 h 402295"/>
                <a:gd name="connsiteX8" fmla="*/ 253147 w 253296"/>
                <a:gd name="connsiteY8" fmla="*/ 369915 h 402295"/>
                <a:gd name="connsiteX9" fmla="*/ 220864 w 253296"/>
                <a:gd name="connsiteY9" fmla="*/ 337632 h 40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6" h="402295">
                  <a:moveTo>
                    <a:pt x="220864" y="341771"/>
                  </a:moveTo>
                  <a:lnTo>
                    <a:pt x="71038" y="341771"/>
                  </a:lnTo>
                  <a:lnTo>
                    <a:pt x="71038" y="35497"/>
                  </a:lnTo>
                  <a:cubicBezTo>
                    <a:pt x="71038" y="15837"/>
                    <a:pt x="55062" y="-97"/>
                    <a:pt x="35444" y="-97"/>
                  </a:cubicBezTo>
                  <a:cubicBezTo>
                    <a:pt x="15825" y="-97"/>
                    <a:pt x="-150" y="15837"/>
                    <a:pt x="-150" y="35497"/>
                  </a:cubicBezTo>
                  <a:lnTo>
                    <a:pt x="-150" y="366604"/>
                  </a:lnTo>
                  <a:cubicBezTo>
                    <a:pt x="-150" y="386222"/>
                    <a:pt x="15825" y="402198"/>
                    <a:pt x="35444" y="402198"/>
                  </a:cubicBezTo>
                  <a:lnTo>
                    <a:pt x="220864" y="402198"/>
                  </a:lnTo>
                  <a:cubicBezTo>
                    <a:pt x="238661" y="402198"/>
                    <a:pt x="253147" y="387712"/>
                    <a:pt x="253147" y="369915"/>
                  </a:cubicBezTo>
                  <a:cubicBezTo>
                    <a:pt x="252733" y="352284"/>
                    <a:pt x="238495" y="338046"/>
                    <a:pt x="220864" y="337632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3499A0D-FF3B-BBEA-9A18-79F88130CC9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18536" y="5471080"/>
              <a:ext cx="71211" cy="415138"/>
            </a:xfrm>
            <a:custGeom>
              <a:avLst/>
              <a:gdLst>
                <a:gd name="connsiteX0" fmla="*/ 35860 w 71211"/>
                <a:gd name="connsiteY0" fmla="*/ -87 h 415138"/>
                <a:gd name="connsiteX1" fmla="*/ 267 w 71211"/>
                <a:gd name="connsiteY1" fmla="*/ 33835 h 415138"/>
                <a:gd name="connsiteX2" fmla="*/ 267 w 71211"/>
                <a:gd name="connsiteY2" fmla="*/ 35507 h 415138"/>
                <a:gd name="connsiteX3" fmla="*/ 267 w 71211"/>
                <a:gd name="connsiteY3" fmla="*/ 374064 h 415138"/>
                <a:gd name="connsiteX4" fmla="*/ 30067 w 71211"/>
                <a:gd name="connsiteY4" fmla="*/ 414625 h 415138"/>
                <a:gd name="connsiteX5" fmla="*/ 70626 w 71211"/>
                <a:gd name="connsiteY5" fmla="*/ 384908 h 415138"/>
                <a:gd name="connsiteX6" fmla="*/ 70626 w 71211"/>
                <a:gd name="connsiteY6" fmla="*/ 374064 h 415138"/>
                <a:gd name="connsiteX7" fmla="*/ 70626 w 71211"/>
                <a:gd name="connsiteY7" fmla="*/ 35507 h 415138"/>
                <a:gd name="connsiteX8" fmla="*/ 36689 w 71211"/>
                <a:gd name="connsiteY8" fmla="*/ -79 h 415138"/>
                <a:gd name="connsiteX9" fmla="*/ 35860 w 71211"/>
                <a:gd name="connsiteY9" fmla="*/ -87 h 41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11" h="415138">
                  <a:moveTo>
                    <a:pt x="35860" y="-87"/>
                  </a:moveTo>
                  <a:cubicBezTo>
                    <a:pt x="16657" y="-550"/>
                    <a:pt x="763" y="14639"/>
                    <a:pt x="267" y="33835"/>
                  </a:cubicBezTo>
                  <a:cubicBezTo>
                    <a:pt x="267" y="34389"/>
                    <a:pt x="267" y="34952"/>
                    <a:pt x="267" y="35507"/>
                  </a:cubicBezTo>
                  <a:lnTo>
                    <a:pt x="267" y="374064"/>
                  </a:lnTo>
                  <a:cubicBezTo>
                    <a:pt x="-2714" y="393517"/>
                    <a:pt x="10614" y="411645"/>
                    <a:pt x="30067" y="414625"/>
                  </a:cubicBezTo>
                  <a:cubicBezTo>
                    <a:pt x="49436" y="417605"/>
                    <a:pt x="67647" y="404278"/>
                    <a:pt x="70626" y="384908"/>
                  </a:cubicBezTo>
                  <a:cubicBezTo>
                    <a:pt x="71206" y="381266"/>
                    <a:pt x="71206" y="377624"/>
                    <a:pt x="70626" y="374064"/>
                  </a:cubicBezTo>
                  <a:lnTo>
                    <a:pt x="70626" y="35507"/>
                  </a:lnTo>
                  <a:cubicBezTo>
                    <a:pt x="71124" y="16311"/>
                    <a:pt x="55893" y="377"/>
                    <a:pt x="36689" y="-79"/>
                  </a:cubicBezTo>
                  <a:cubicBezTo>
                    <a:pt x="36440" y="-87"/>
                    <a:pt x="36109" y="-87"/>
                    <a:pt x="35860" y="-8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D405F92-0349-9A01-DF18-A104BC4D0A6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7235" y="5471090"/>
              <a:ext cx="146722" cy="409760"/>
            </a:xfrm>
            <a:custGeom>
              <a:avLst/>
              <a:gdLst>
                <a:gd name="connsiteX0" fmla="*/ 36457 w 146722"/>
                <a:gd name="connsiteY0" fmla="*/ 409648 h 409760"/>
                <a:gd name="connsiteX1" fmla="*/ -130 w 146722"/>
                <a:gd name="connsiteY1" fmla="*/ 375130 h 409760"/>
                <a:gd name="connsiteX2" fmla="*/ 22385 w 146722"/>
                <a:gd name="connsiteY2" fmla="*/ 340943 h 409760"/>
                <a:gd name="connsiteX3" fmla="*/ 75362 w 146722"/>
                <a:gd name="connsiteY3" fmla="*/ 258166 h 409760"/>
                <a:gd name="connsiteX4" fmla="*/ 75362 w 146722"/>
                <a:gd name="connsiteY4" fmla="*/ 35497 h 409760"/>
                <a:gd name="connsiteX5" fmla="*/ 110956 w 146722"/>
                <a:gd name="connsiteY5" fmla="*/ -97 h 409760"/>
                <a:gd name="connsiteX6" fmla="*/ 146550 w 146722"/>
                <a:gd name="connsiteY6" fmla="*/ 35497 h 409760"/>
                <a:gd name="connsiteX7" fmla="*/ 146550 w 146722"/>
                <a:gd name="connsiteY7" fmla="*/ 259822 h 409760"/>
                <a:gd name="connsiteX8" fmla="*/ 49700 w 146722"/>
                <a:gd name="connsiteY8" fmla="*/ 407165 h 409760"/>
                <a:gd name="connsiteX9" fmla="*/ 36457 w 146722"/>
                <a:gd name="connsiteY9" fmla="*/ 407165 h 40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22" h="409760">
                  <a:moveTo>
                    <a:pt x="36457" y="409648"/>
                  </a:moveTo>
                  <a:cubicBezTo>
                    <a:pt x="16839" y="410228"/>
                    <a:pt x="449" y="394748"/>
                    <a:pt x="-130" y="375130"/>
                  </a:cubicBezTo>
                  <a:cubicBezTo>
                    <a:pt x="-627" y="360147"/>
                    <a:pt x="8395" y="346406"/>
                    <a:pt x="22385" y="340943"/>
                  </a:cubicBezTo>
                  <a:cubicBezTo>
                    <a:pt x="56323" y="327947"/>
                    <a:pt x="77762" y="294423"/>
                    <a:pt x="75362" y="258166"/>
                  </a:cubicBezTo>
                  <a:lnTo>
                    <a:pt x="75362" y="35497"/>
                  </a:lnTo>
                  <a:cubicBezTo>
                    <a:pt x="75362" y="15837"/>
                    <a:pt x="91338" y="-97"/>
                    <a:pt x="110956" y="-97"/>
                  </a:cubicBezTo>
                  <a:cubicBezTo>
                    <a:pt x="130574" y="-97"/>
                    <a:pt x="146550" y="15837"/>
                    <a:pt x="146550" y="35497"/>
                  </a:cubicBezTo>
                  <a:lnTo>
                    <a:pt x="146550" y="259822"/>
                  </a:lnTo>
                  <a:cubicBezTo>
                    <a:pt x="147627" y="324222"/>
                    <a:pt x="109218" y="382663"/>
                    <a:pt x="49700" y="407165"/>
                  </a:cubicBezTo>
                  <a:cubicBezTo>
                    <a:pt x="45314" y="407993"/>
                    <a:pt x="40844" y="407993"/>
                    <a:pt x="36457" y="407165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A652016-1D20-552B-4317-93C6774E19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26071" y="5471090"/>
              <a:ext cx="144098" cy="410573"/>
            </a:xfrm>
            <a:custGeom>
              <a:avLst/>
              <a:gdLst>
                <a:gd name="connsiteX0" fmla="*/ 111666 w 144098"/>
                <a:gd name="connsiteY0" fmla="*/ 408820 h 410573"/>
                <a:gd name="connsiteX1" fmla="*/ 97593 w 144098"/>
                <a:gd name="connsiteY1" fmla="*/ 408820 h 410573"/>
                <a:gd name="connsiteX2" fmla="*/ -83 w 144098"/>
                <a:gd name="connsiteY2" fmla="*/ 259822 h 410573"/>
                <a:gd name="connsiteX3" fmla="*/ -83 w 144098"/>
                <a:gd name="connsiteY3" fmla="*/ 35497 h 410573"/>
                <a:gd name="connsiteX4" fmla="*/ 35510 w 144098"/>
                <a:gd name="connsiteY4" fmla="*/ -97 h 410573"/>
                <a:gd name="connsiteX5" fmla="*/ 71105 w 144098"/>
                <a:gd name="connsiteY5" fmla="*/ 35497 h 410573"/>
                <a:gd name="connsiteX6" fmla="*/ 71105 w 144098"/>
                <a:gd name="connsiteY6" fmla="*/ 259822 h 410573"/>
                <a:gd name="connsiteX7" fmla="*/ 122426 w 144098"/>
                <a:gd name="connsiteY7" fmla="*/ 342599 h 410573"/>
                <a:gd name="connsiteX8" fmla="*/ 141466 w 144098"/>
                <a:gd name="connsiteY8" fmla="*/ 361637 h 410573"/>
                <a:gd name="connsiteX9" fmla="*/ 141466 w 144098"/>
                <a:gd name="connsiteY9" fmla="*/ 388954 h 410573"/>
                <a:gd name="connsiteX10" fmla="*/ 108354 w 144098"/>
                <a:gd name="connsiteY10" fmla="*/ 410476 h 41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98" h="410573">
                  <a:moveTo>
                    <a:pt x="111666" y="408820"/>
                  </a:moveTo>
                  <a:cubicBezTo>
                    <a:pt x="107031" y="409979"/>
                    <a:pt x="102228" y="409979"/>
                    <a:pt x="97593" y="408820"/>
                  </a:cubicBezTo>
                  <a:cubicBezTo>
                    <a:pt x="37001" y="384566"/>
                    <a:pt x="-1987" y="325050"/>
                    <a:pt x="-83" y="259822"/>
                  </a:cubicBezTo>
                  <a:lnTo>
                    <a:pt x="-83" y="35497"/>
                  </a:lnTo>
                  <a:cubicBezTo>
                    <a:pt x="-83" y="15837"/>
                    <a:pt x="15892" y="-97"/>
                    <a:pt x="35510" y="-97"/>
                  </a:cubicBezTo>
                  <a:cubicBezTo>
                    <a:pt x="55130" y="-97"/>
                    <a:pt x="71105" y="15837"/>
                    <a:pt x="71105" y="35497"/>
                  </a:cubicBezTo>
                  <a:lnTo>
                    <a:pt x="71105" y="259822"/>
                  </a:lnTo>
                  <a:cubicBezTo>
                    <a:pt x="68456" y="295664"/>
                    <a:pt x="89150" y="329023"/>
                    <a:pt x="122426" y="342599"/>
                  </a:cubicBezTo>
                  <a:cubicBezTo>
                    <a:pt x="131366" y="345661"/>
                    <a:pt x="138403" y="352698"/>
                    <a:pt x="141466" y="361637"/>
                  </a:cubicBezTo>
                  <a:cubicBezTo>
                    <a:pt x="144776" y="370412"/>
                    <a:pt x="144776" y="380179"/>
                    <a:pt x="141466" y="388954"/>
                  </a:cubicBezTo>
                  <a:cubicBezTo>
                    <a:pt x="135589" y="402032"/>
                    <a:pt x="122675" y="410393"/>
                    <a:pt x="108354" y="410476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8F65104-46EE-D692-8E37-2D5CBA4CEF4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4010" y="5469430"/>
              <a:ext cx="296341" cy="413061"/>
            </a:xfrm>
            <a:custGeom>
              <a:avLst/>
              <a:gdLst>
                <a:gd name="connsiteX0" fmla="*/ 167060 w 296341"/>
                <a:gd name="connsiteY0" fmla="*/ 173739 h 413061"/>
                <a:gd name="connsiteX1" fmla="*/ 71038 w 296341"/>
                <a:gd name="connsiteY1" fmla="*/ 110829 h 413061"/>
                <a:gd name="connsiteX2" fmla="*/ 71038 w 296341"/>
                <a:gd name="connsiteY2" fmla="*/ 110829 h 413061"/>
                <a:gd name="connsiteX3" fmla="*/ 136433 w 296341"/>
                <a:gd name="connsiteY3" fmla="*/ 62818 h 413061"/>
                <a:gd name="connsiteX4" fmla="*/ 229142 w 296341"/>
                <a:gd name="connsiteY4" fmla="*/ 93446 h 413061"/>
                <a:gd name="connsiteX5" fmla="*/ 248181 w 296341"/>
                <a:gd name="connsiteY5" fmla="*/ 99240 h 413061"/>
                <a:gd name="connsiteX6" fmla="*/ 281292 w 296341"/>
                <a:gd name="connsiteY6" fmla="*/ 66130 h 413061"/>
                <a:gd name="connsiteX7" fmla="*/ 265564 w 296341"/>
                <a:gd name="connsiteY7" fmla="*/ 37985 h 413061"/>
                <a:gd name="connsiteX8" fmla="*/ 137260 w 296341"/>
                <a:gd name="connsiteY8" fmla="*/ 736 h 413061"/>
                <a:gd name="connsiteX9" fmla="*/ 513 w 296341"/>
                <a:gd name="connsiteY9" fmla="*/ 109041 h 413061"/>
                <a:gd name="connsiteX10" fmla="*/ -150 w 296341"/>
                <a:gd name="connsiteY10" fmla="*/ 117451 h 413061"/>
                <a:gd name="connsiteX11" fmla="*/ -150 w 296341"/>
                <a:gd name="connsiteY11" fmla="*/ 117451 h 413061"/>
                <a:gd name="connsiteX12" fmla="*/ 133949 w 296341"/>
                <a:gd name="connsiteY12" fmla="*/ 238305 h 413061"/>
                <a:gd name="connsiteX13" fmla="*/ 225003 w 296341"/>
                <a:gd name="connsiteY13" fmla="*/ 299560 h 413061"/>
                <a:gd name="connsiteX14" fmla="*/ 225003 w 296341"/>
                <a:gd name="connsiteY14" fmla="*/ 299560 h 413061"/>
                <a:gd name="connsiteX15" fmla="*/ 153815 w 296341"/>
                <a:gd name="connsiteY15" fmla="*/ 350054 h 413061"/>
                <a:gd name="connsiteX16" fmla="*/ 87595 w 296341"/>
                <a:gd name="connsiteY16" fmla="*/ 336809 h 413061"/>
                <a:gd name="connsiteX17" fmla="*/ 79316 w 296341"/>
                <a:gd name="connsiteY17" fmla="*/ 336809 h 413061"/>
                <a:gd name="connsiteX18" fmla="*/ 48689 w 296341"/>
                <a:gd name="connsiteY18" fmla="*/ 372238 h 413061"/>
                <a:gd name="connsiteX19" fmla="*/ 61933 w 296341"/>
                <a:gd name="connsiteY19" fmla="*/ 396409 h 413061"/>
                <a:gd name="connsiteX20" fmla="*/ 152160 w 296341"/>
                <a:gd name="connsiteY20" fmla="*/ 412965 h 413061"/>
                <a:gd name="connsiteX21" fmla="*/ 296191 w 296341"/>
                <a:gd name="connsiteY21" fmla="*/ 292938 h 413061"/>
                <a:gd name="connsiteX22" fmla="*/ 296191 w 296341"/>
                <a:gd name="connsiteY22" fmla="*/ 292938 h 413061"/>
                <a:gd name="connsiteX23" fmla="*/ 167060 w 296341"/>
                <a:gd name="connsiteY23" fmla="*/ 174567 h 4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6341" h="413061">
                  <a:moveTo>
                    <a:pt x="167060" y="173739"/>
                  </a:moveTo>
                  <a:cubicBezTo>
                    <a:pt x="89249" y="155529"/>
                    <a:pt x="71038" y="141456"/>
                    <a:pt x="71038" y="110829"/>
                  </a:cubicBezTo>
                  <a:lnTo>
                    <a:pt x="71038" y="110829"/>
                  </a:lnTo>
                  <a:cubicBezTo>
                    <a:pt x="71038" y="84341"/>
                    <a:pt x="95044" y="62818"/>
                    <a:pt x="136433" y="62818"/>
                  </a:cubicBezTo>
                  <a:cubicBezTo>
                    <a:pt x="169708" y="63472"/>
                    <a:pt x="201991" y="74151"/>
                    <a:pt x="229142" y="93446"/>
                  </a:cubicBezTo>
                  <a:cubicBezTo>
                    <a:pt x="234688" y="97444"/>
                    <a:pt x="241393" y="99480"/>
                    <a:pt x="248181" y="99240"/>
                  </a:cubicBezTo>
                  <a:cubicBezTo>
                    <a:pt x="266475" y="99240"/>
                    <a:pt x="281292" y="84415"/>
                    <a:pt x="281292" y="66130"/>
                  </a:cubicBezTo>
                  <a:cubicBezTo>
                    <a:pt x="281789" y="54524"/>
                    <a:pt x="275746" y="43622"/>
                    <a:pt x="265564" y="37985"/>
                  </a:cubicBezTo>
                  <a:cubicBezTo>
                    <a:pt x="227570" y="12780"/>
                    <a:pt x="182787" y="-216"/>
                    <a:pt x="137260" y="736"/>
                  </a:cubicBezTo>
                  <a:cubicBezTo>
                    <a:pt x="69631" y="-7112"/>
                    <a:pt x="8377" y="41379"/>
                    <a:pt x="513" y="109041"/>
                  </a:cubicBezTo>
                  <a:cubicBezTo>
                    <a:pt x="182" y="111839"/>
                    <a:pt x="17" y="114645"/>
                    <a:pt x="-150" y="117451"/>
                  </a:cubicBezTo>
                  <a:lnTo>
                    <a:pt x="-150" y="117451"/>
                  </a:lnTo>
                  <a:cubicBezTo>
                    <a:pt x="-150" y="191950"/>
                    <a:pt x="48689" y="217611"/>
                    <a:pt x="133949" y="238305"/>
                  </a:cubicBezTo>
                  <a:cubicBezTo>
                    <a:pt x="219209" y="259000"/>
                    <a:pt x="225003" y="271416"/>
                    <a:pt x="225003" y="299560"/>
                  </a:cubicBezTo>
                  <a:lnTo>
                    <a:pt x="225003" y="299560"/>
                  </a:lnTo>
                  <a:cubicBezTo>
                    <a:pt x="225003" y="329360"/>
                    <a:pt x="197687" y="350054"/>
                    <a:pt x="153815" y="350054"/>
                  </a:cubicBezTo>
                  <a:cubicBezTo>
                    <a:pt x="131052" y="350054"/>
                    <a:pt x="108536" y="345584"/>
                    <a:pt x="87595" y="336809"/>
                  </a:cubicBezTo>
                  <a:lnTo>
                    <a:pt x="79316" y="336809"/>
                  </a:lnTo>
                  <a:cubicBezTo>
                    <a:pt x="61105" y="338134"/>
                    <a:pt x="47364" y="353944"/>
                    <a:pt x="48689" y="372238"/>
                  </a:cubicBezTo>
                  <a:cubicBezTo>
                    <a:pt x="49351" y="381840"/>
                    <a:pt x="54236" y="390697"/>
                    <a:pt x="61933" y="396409"/>
                  </a:cubicBezTo>
                  <a:cubicBezTo>
                    <a:pt x="90740" y="407336"/>
                    <a:pt x="121367" y="412881"/>
                    <a:pt x="152160" y="412965"/>
                  </a:cubicBezTo>
                  <a:cubicBezTo>
                    <a:pt x="234937" y="412965"/>
                    <a:pt x="296191" y="368265"/>
                    <a:pt x="296191" y="292938"/>
                  </a:cubicBezTo>
                  <a:lnTo>
                    <a:pt x="296191" y="292938"/>
                  </a:lnTo>
                  <a:cubicBezTo>
                    <a:pt x="296191" y="225889"/>
                    <a:pt x="252320" y="195261"/>
                    <a:pt x="167060" y="17456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5B5513B-FF82-2D23-DD93-9D40EA8CF68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7872" y="5474402"/>
              <a:ext cx="314552" cy="405605"/>
            </a:xfrm>
            <a:custGeom>
              <a:avLst/>
              <a:gdLst>
                <a:gd name="connsiteX0" fmla="*/ 284603 w 314552"/>
                <a:gd name="connsiteY0" fmla="*/ -97 h 405605"/>
                <a:gd name="connsiteX1" fmla="*/ 36272 w 314552"/>
                <a:gd name="connsiteY1" fmla="*/ -97 h 405605"/>
                <a:gd name="connsiteX2" fmla="*/ -150 w 314552"/>
                <a:gd name="connsiteY2" fmla="*/ 36324 h 405605"/>
                <a:gd name="connsiteX3" fmla="*/ 36272 w 314552"/>
                <a:gd name="connsiteY3" fmla="*/ 72746 h 405605"/>
                <a:gd name="connsiteX4" fmla="*/ 123188 w 314552"/>
                <a:gd name="connsiteY4" fmla="*/ 72746 h 405605"/>
                <a:gd name="connsiteX5" fmla="*/ 123188 w 314552"/>
                <a:gd name="connsiteY5" fmla="*/ 369088 h 405605"/>
                <a:gd name="connsiteX6" fmla="*/ 157954 w 314552"/>
                <a:gd name="connsiteY6" fmla="*/ 405509 h 405605"/>
                <a:gd name="connsiteX7" fmla="*/ 158781 w 314552"/>
                <a:gd name="connsiteY7" fmla="*/ 405509 h 405605"/>
                <a:gd name="connsiteX8" fmla="*/ 195204 w 314552"/>
                <a:gd name="connsiteY8" fmla="*/ 369088 h 405605"/>
                <a:gd name="connsiteX9" fmla="*/ 195204 w 314552"/>
                <a:gd name="connsiteY9" fmla="*/ 72746 h 405605"/>
                <a:gd name="connsiteX10" fmla="*/ 277980 w 314552"/>
                <a:gd name="connsiteY10" fmla="*/ 72746 h 405605"/>
                <a:gd name="connsiteX11" fmla="*/ 314402 w 314552"/>
                <a:gd name="connsiteY11" fmla="*/ 36324 h 405605"/>
                <a:gd name="connsiteX12" fmla="*/ 277980 w 314552"/>
                <a:gd name="connsiteY12" fmla="*/ -97 h 40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52" h="405605">
                  <a:moveTo>
                    <a:pt x="284603" y="-97"/>
                  </a:move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23188" y="72746"/>
                  </a:lnTo>
                  <a:lnTo>
                    <a:pt x="123188" y="369088"/>
                  </a:lnTo>
                  <a:cubicBezTo>
                    <a:pt x="122692" y="388706"/>
                    <a:pt x="138254" y="405013"/>
                    <a:pt x="157954" y="405509"/>
                  </a:cubicBezTo>
                  <a:cubicBezTo>
                    <a:pt x="158203" y="405509"/>
                    <a:pt x="158534" y="405509"/>
                    <a:pt x="158781" y="405509"/>
                  </a:cubicBezTo>
                  <a:cubicBezTo>
                    <a:pt x="178897" y="405509"/>
                    <a:pt x="195204" y="389202"/>
                    <a:pt x="195204" y="369088"/>
                  </a:cubicBezTo>
                  <a:lnTo>
                    <a:pt x="195204" y="72746"/>
                  </a:lnTo>
                  <a:lnTo>
                    <a:pt x="277980" y="72746"/>
                  </a:lnTo>
                  <a:cubicBezTo>
                    <a:pt x="298096" y="72746"/>
                    <a:pt x="314402" y="56439"/>
                    <a:pt x="314402" y="36324"/>
                  </a:cubicBezTo>
                  <a:cubicBezTo>
                    <a:pt x="314402" y="16210"/>
                    <a:pt x="298096" y="-97"/>
                    <a:pt x="277980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D95804D-F19C-4185-76FD-149C97BC5A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8217" y="5474402"/>
              <a:ext cx="321174" cy="411084"/>
            </a:xfrm>
            <a:custGeom>
              <a:avLst/>
              <a:gdLst>
                <a:gd name="connsiteX0" fmla="*/ 284603 w 321174"/>
                <a:gd name="connsiteY0" fmla="*/ 72746 h 411084"/>
                <a:gd name="connsiteX1" fmla="*/ 321025 w 321174"/>
                <a:gd name="connsiteY1" fmla="*/ 36324 h 411084"/>
                <a:gd name="connsiteX2" fmla="*/ 284603 w 321174"/>
                <a:gd name="connsiteY2" fmla="*/ -97 h 411084"/>
                <a:gd name="connsiteX3" fmla="*/ 36272 w 321174"/>
                <a:gd name="connsiteY3" fmla="*/ -97 h 411084"/>
                <a:gd name="connsiteX4" fmla="*/ -150 w 321174"/>
                <a:gd name="connsiteY4" fmla="*/ 36324 h 411084"/>
                <a:gd name="connsiteX5" fmla="*/ 36272 w 321174"/>
                <a:gd name="connsiteY5" fmla="*/ 72746 h 411084"/>
                <a:gd name="connsiteX6" fmla="*/ 119049 w 321174"/>
                <a:gd name="connsiteY6" fmla="*/ 72746 h 411084"/>
                <a:gd name="connsiteX7" fmla="*/ 119049 w 321174"/>
                <a:gd name="connsiteY7" fmla="*/ 369088 h 411084"/>
                <a:gd name="connsiteX8" fmla="*/ 149594 w 321174"/>
                <a:gd name="connsiteY8" fmla="*/ 410559 h 411084"/>
                <a:gd name="connsiteX9" fmla="*/ 191064 w 321174"/>
                <a:gd name="connsiteY9" fmla="*/ 380014 h 411084"/>
                <a:gd name="connsiteX10" fmla="*/ 191064 w 321174"/>
                <a:gd name="connsiteY10" fmla="*/ 369088 h 411084"/>
                <a:gd name="connsiteX11" fmla="*/ 191064 w 321174"/>
                <a:gd name="connsiteY11" fmla="*/ 72746 h 41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174" h="411084">
                  <a:moveTo>
                    <a:pt x="284603" y="72746"/>
                  </a:moveTo>
                  <a:cubicBezTo>
                    <a:pt x="304717" y="72746"/>
                    <a:pt x="321025" y="56439"/>
                    <a:pt x="321025" y="36324"/>
                  </a:cubicBezTo>
                  <a:cubicBezTo>
                    <a:pt x="321025" y="16210"/>
                    <a:pt x="304717" y="-97"/>
                    <a:pt x="284603" y="-97"/>
                  </a:cubicBez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19049" y="72746"/>
                  </a:lnTo>
                  <a:lnTo>
                    <a:pt x="119049" y="369088"/>
                  </a:lnTo>
                  <a:cubicBezTo>
                    <a:pt x="115986" y="388954"/>
                    <a:pt x="129727" y="407578"/>
                    <a:pt x="149594" y="410559"/>
                  </a:cubicBezTo>
                  <a:cubicBezTo>
                    <a:pt x="169461" y="413621"/>
                    <a:pt x="188003" y="399963"/>
                    <a:pt x="191064" y="380014"/>
                  </a:cubicBezTo>
                  <a:cubicBezTo>
                    <a:pt x="191644" y="376372"/>
                    <a:pt x="191644" y="372730"/>
                    <a:pt x="191064" y="369088"/>
                  </a:cubicBezTo>
                  <a:lnTo>
                    <a:pt x="191064" y="72746"/>
                  </a:ln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16505B7-72E2-18A8-6EC2-33A895FA8F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01729" y="5462563"/>
              <a:ext cx="343698" cy="416348"/>
            </a:xfrm>
            <a:custGeom>
              <a:avLst/>
              <a:gdLst>
                <a:gd name="connsiteX0" fmla="*/ 213067 w 343698"/>
                <a:gd name="connsiteY0" fmla="*/ 23330 h 416348"/>
                <a:gd name="connsiteX1" fmla="*/ 168864 w 343698"/>
                <a:gd name="connsiteY1" fmla="*/ 1816 h 416348"/>
                <a:gd name="connsiteX2" fmla="*/ 166712 w 343698"/>
                <a:gd name="connsiteY2" fmla="*/ 2636 h 416348"/>
                <a:gd name="connsiteX3" fmla="*/ 145189 w 343698"/>
                <a:gd name="connsiteY3" fmla="*/ 48991 h 416348"/>
                <a:gd name="connsiteX4" fmla="*/ 221345 w 343698"/>
                <a:gd name="connsiteY4" fmla="*/ 249311 h 416348"/>
                <a:gd name="connsiteX5" fmla="*/ 126979 w 343698"/>
                <a:gd name="connsiteY5" fmla="*/ 249311 h 416348"/>
                <a:gd name="connsiteX6" fmla="*/ 152640 w 343698"/>
                <a:gd name="connsiteY6" fmla="*/ 182262 h 416348"/>
                <a:gd name="connsiteX7" fmla="*/ 127476 w 343698"/>
                <a:gd name="connsiteY7" fmla="*/ 137339 h 416348"/>
                <a:gd name="connsiteX8" fmla="*/ 84762 w 343698"/>
                <a:gd name="connsiteY8" fmla="*/ 156601 h 416348"/>
                <a:gd name="connsiteX9" fmla="*/ 1986 w 343698"/>
                <a:gd name="connsiteY9" fmla="*/ 369338 h 416348"/>
                <a:gd name="connsiteX10" fmla="*/ 23508 w 343698"/>
                <a:gd name="connsiteY10" fmla="*/ 415692 h 416348"/>
                <a:gd name="connsiteX11" fmla="*/ 35924 w 343698"/>
                <a:gd name="connsiteY11" fmla="*/ 415692 h 416348"/>
                <a:gd name="connsiteX12" fmla="*/ 69863 w 343698"/>
                <a:gd name="connsiteY12" fmla="*/ 391687 h 416348"/>
                <a:gd name="connsiteX13" fmla="*/ 97180 w 343698"/>
                <a:gd name="connsiteY13" fmla="*/ 318844 h 416348"/>
                <a:gd name="connsiteX14" fmla="*/ 245350 w 343698"/>
                <a:gd name="connsiteY14" fmla="*/ 318844 h 416348"/>
                <a:gd name="connsiteX15" fmla="*/ 273494 w 343698"/>
                <a:gd name="connsiteY15" fmla="*/ 391687 h 416348"/>
                <a:gd name="connsiteX16" fmla="*/ 307432 w 343698"/>
                <a:gd name="connsiteY16" fmla="*/ 415692 h 416348"/>
                <a:gd name="connsiteX17" fmla="*/ 319848 w 343698"/>
                <a:gd name="connsiteY17" fmla="*/ 415692 h 416348"/>
                <a:gd name="connsiteX18" fmla="*/ 341371 w 343698"/>
                <a:gd name="connsiteY18" fmla="*/ 368510 h 41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698" h="416348">
                  <a:moveTo>
                    <a:pt x="213067" y="23330"/>
                  </a:moveTo>
                  <a:cubicBezTo>
                    <a:pt x="206775" y="5178"/>
                    <a:pt x="186992" y="-4450"/>
                    <a:pt x="168864" y="1816"/>
                  </a:cubicBezTo>
                  <a:cubicBezTo>
                    <a:pt x="168119" y="2065"/>
                    <a:pt x="167457" y="2338"/>
                    <a:pt x="166712" y="2636"/>
                  </a:cubicBezTo>
                  <a:cubicBezTo>
                    <a:pt x="148087" y="9614"/>
                    <a:pt x="138485" y="30258"/>
                    <a:pt x="145189" y="48991"/>
                  </a:cubicBezTo>
                  <a:lnTo>
                    <a:pt x="221345" y="249311"/>
                  </a:lnTo>
                  <a:lnTo>
                    <a:pt x="126979" y="249311"/>
                  </a:lnTo>
                  <a:lnTo>
                    <a:pt x="152640" y="182262"/>
                  </a:lnTo>
                  <a:cubicBezTo>
                    <a:pt x="158103" y="162900"/>
                    <a:pt x="146763" y="142786"/>
                    <a:pt x="127476" y="137339"/>
                  </a:cubicBezTo>
                  <a:cubicBezTo>
                    <a:pt x="110423" y="132562"/>
                    <a:pt x="92461" y="140683"/>
                    <a:pt x="84762" y="156601"/>
                  </a:cubicBezTo>
                  <a:lnTo>
                    <a:pt x="1986" y="369338"/>
                  </a:lnTo>
                  <a:cubicBezTo>
                    <a:pt x="-4719" y="388045"/>
                    <a:pt x="4883" y="408739"/>
                    <a:pt x="23508" y="415692"/>
                  </a:cubicBezTo>
                  <a:cubicBezTo>
                    <a:pt x="27646" y="416438"/>
                    <a:pt x="31785" y="416438"/>
                    <a:pt x="35924" y="415692"/>
                  </a:cubicBezTo>
                  <a:cubicBezTo>
                    <a:pt x="51156" y="415527"/>
                    <a:pt x="64648" y="406008"/>
                    <a:pt x="69863" y="391687"/>
                  </a:cubicBezTo>
                  <a:lnTo>
                    <a:pt x="97180" y="318844"/>
                  </a:lnTo>
                  <a:lnTo>
                    <a:pt x="245350" y="318844"/>
                  </a:lnTo>
                  <a:lnTo>
                    <a:pt x="273494" y="391687"/>
                  </a:lnTo>
                  <a:cubicBezTo>
                    <a:pt x="278460" y="406173"/>
                    <a:pt x="292119" y="415775"/>
                    <a:pt x="307432" y="415692"/>
                  </a:cubicBezTo>
                  <a:cubicBezTo>
                    <a:pt x="311571" y="416438"/>
                    <a:pt x="315711" y="416438"/>
                    <a:pt x="319848" y="415692"/>
                  </a:cubicBezTo>
                  <a:cubicBezTo>
                    <a:pt x="338557" y="408326"/>
                    <a:pt x="348159" y="387465"/>
                    <a:pt x="341371" y="368510"/>
                  </a:cubicBez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A8FE6CC-4D97-9732-03CC-D3FB6DF626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3416" y="5438161"/>
              <a:ext cx="310165" cy="291193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E3758F6-5BC4-CB22-AF5F-BA4EA992CB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53133" y="5416457"/>
              <a:ext cx="225182" cy="405172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68D257-229C-1B59-673A-7DA91A5DADD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9812" y="5529034"/>
              <a:ext cx="138102" cy="273991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88312F6-369A-0891-B748-515F76C48F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0933" y="5588633"/>
              <a:ext cx="106781" cy="15644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C8B171-E268-4AE0-AE9B-8607ECFD27F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1667" y="5739287"/>
              <a:ext cx="393189" cy="179567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4861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Sisutekst tausta ja log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74E4FA76-FDEA-4157-1354-EFBB73D8B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t-EE"/>
              <a:t>PEALKIRI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E30D63F-92FE-5004-FCA9-8F4A6355F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3181" y="1251637"/>
            <a:ext cx="4983480" cy="5211076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</a:lstStyle>
          <a:p>
            <a:r>
              <a:rPr lang="et-EE" dirty="0"/>
              <a:t>Sisutekst </a:t>
            </a:r>
            <a:r>
              <a:rPr lang="et-EE" dirty="0" err="1"/>
              <a:t>Calibri</a:t>
            </a:r>
            <a:r>
              <a:rPr lang="et-EE" dirty="0"/>
              <a:t> </a:t>
            </a:r>
            <a:r>
              <a:rPr lang="et-EE" dirty="0" err="1"/>
              <a:t>Light</a:t>
            </a:r>
            <a:r>
              <a:rPr lang="et-EE" dirty="0"/>
              <a:t>, min 20pt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Donec pharetra,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tempus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ligula, vestibulum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vel lorem. 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B6173DF4-819F-7F94-096C-E5EE34C1A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744" y="6466714"/>
            <a:ext cx="5336406" cy="291148"/>
          </a:xfrm>
        </p:spPr>
        <p:txBody>
          <a:bodyPr>
            <a:normAutofit/>
          </a:bodyPr>
          <a:lstStyle>
            <a:lvl1pPr marL="0" indent="0" algn="ctr">
              <a:buFont typeface="Wingdings" panose="05000000000000000000" pitchFamily="2" charset="2"/>
              <a:buNone/>
              <a:defRPr sz="1400" i="1"/>
            </a:lvl1pPr>
            <a:lvl2pPr marL="457200" indent="0">
              <a:buNone/>
              <a:defRPr/>
            </a:lvl2pPr>
          </a:lstStyle>
          <a:p>
            <a:r>
              <a:rPr lang="et-EE"/>
              <a:t>Allikas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40D039-8C13-CD75-3877-56FBD179763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9610055" y="269716"/>
            <a:ext cx="2105981" cy="365194"/>
            <a:chOff x="7353133" y="5416457"/>
            <a:chExt cx="2897218" cy="50239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C62ADD4-316D-6273-7268-87A476118D7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56230" y="5471090"/>
              <a:ext cx="71186" cy="409745"/>
            </a:xfrm>
            <a:custGeom>
              <a:avLst/>
              <a:gdLst>
                <a:gd name="connsiteX0" fmla="*/ 35444 w 71186"/>
                <a:gd name="connsiteY0" fmla="*/ -97 h 409745"/>
                <a:gd name="connsiteX1" fmla="*/ -150 w 71186"/>
                <a:gd name="connsiteY1" fmla="*/ 35497 h 409745"/>
                <a:gd name="connsiteX2" fmla="*/ -150 w 71186"/>
                <a:gd name="connsiteY2" fmla="*/ 374054 h 409745"/>
                <a:gd name="connsiteX3" fmla="*/ 35444 w 71186"/>
                <a:gd name="connsiteY3" fmla="*/ 409648 h 409745"/>
                <a:gd name="connsiteX4" fmla="*/ 71037 w 71186"/>
                <a:gd name="connsiteY4" fmla="*/ 374054 h 409745"/>
                <a:gd name="connsiteX5" fmla="*/ 71037 w 71186"/>
                <a:gd name="connsiteY5" fmla="*/ 35497 h 409745"/>
                <a:gd name="connsiteX6" fmla="*/ 35444 w 71186"/>
                <a:gd name="connsiteY6" fmla="*/ -97 h 4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6" h="409745">
                  <a:moveTo>
                    <a:pt x="35444" y="-97"/>
                  </a:moveTo>
                  <a:cubicBezTo>
                    <a:pt x="15825" y="-97"/>
                    <a:pt x="-150" y="15837"/>
                    <a:pt x="-150" y="35497"/>
                  </a:cubicBezTo>
                  <a:lnTo>
                    <a:pt x="-150" y="374054"/>
                  </a:lnTo>
                  <a:cubicBezTo>
                    <a:pt x="-150" y="393672"/>
                    <a:pt x="15825" y="409648"/>
                    <a:pt x="35444" y="409648"/>
                  </a:cubicBezTo>
                  <a:cubicBezTo>
                    <a:pt x="55062" y="409648"/>
                    <a:pt x="71037" y="393672"/>
                    <a:pt x="71037" y="374054"/>
                  </a:cubicBezTo>
                  <a:lnTo>
                    <a:pt x="71037" y="35497"/>
                  </a:lnTo>
                  <a:cubicBezTo>
                    <a:pt x="71037" y="15837"/>
                    <a:pt x="55062" y="-97"/>
                    <a:pt x="35444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E664711-FC01-2AA7-B7F5-62CF1D2C7F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1023" y="5471090"/>
              <a:ext cx="253296" cy="402295"/>
            </a:xfrm>
            <a:custGeom>
              <a:avLst/>
              <a:gdLst>
                <a:gd name="connsiteX0" fmla="*/ 220864 w 253296"/>
                <a:gd name="connsiteY0" fmla="*/ 341771 h 402295"/>
                <a:gd name="connsiteX1" fmla="*/ 71038 w 253296"/>
                <a:gd name="connsiteY1" fmla="*/ 341771 h 402295"/>
                <a:gd name="connsiteX2" fmla="*/ 71038 w 253296"/>
                <a:gd name="connsiteY2" fmla="*/ 35497 h 402295"/>
                <a:gd name="connsiteX3" fmla="*/ 35444 w 253296"/>
                <a:gd name="connsiteY3" fmla="*/ -97 h 402295"/>
                <a:gd name="connsiteX4" fmla="*/ -150 w 253296"/>
                <a:gd name="connsiteY4" fmla="*/ 35497 h 402295"/>
                <a:gd name="connsiteX5" fmla="*/ -150 w 253296"/>
                <a:gd name="connsiteY5" fmla="*/ 366604 h 402295"/>
                <a:gd name="connsiteX6" fmla="*/ 35444 w 253296"/>
                <a:gd name="connsiteY6" fmla="*/ 402198 h 402295"/>
                <a:gd name="connsiteX7" fmla="*/ 220864 w 253296"/>
                <a:gd name="connsiteY7" fmla="*/ 402198 h 402295"/>
                <a:gd name="connsiteX8" fmla="*/ 253147 w 253296"/>
                <a:gd name="connsiteY8" fmla="*/ 369915 h 402295"/>
                <a:gd name="connsiteX9" fmla="*/ 220864 w 253296"/>
                <a:gd name="connsiteY9" fmla="*/ 337632 h 40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6" h="402295">
                  <a:moveTo>
                    <a:pt x="220864" y="341771"/>
                  </a:moveTo>
                  <a:lnTo>
                    <a:pt x="71038" y="341771"/>
                  </a:lnTo>
                  <a:lnTo>
                    <a:pt x="71038" y="35497"/>
                  </a:lnTo>
                  <a:cubicBezTo>
                    <a:pt x="71038" y="15837"/>
                    <a:pt x="55062" y="-97"/>
                    <a:pt x="35444" y="-97"/>
                  </a:cubicBezTo>
                  <a:cubicBezTo>
                    <a:pt x="15825" y="-97"/>
                    <a:pt x="-150" y="15837"/>
                    <a:pt x="-150" y="35497"/>
                  </a:cubicBezTo>
                  <a:lnTo>
                    <a:pt x="-150" y="366604"/>
                  </a:lnTo>
                  <a:cubicBezTo>
                    <a:pt x="-150" y="386222"/>
                    <a:pt x="15825" y="402198"/>
                    <a:pt x="35444" y="402198"/>
                  </a:cubicBezTo>
                  <a:lnTo>
                    <a:pt x="220864" y="402198"/>
                  </a:lnTo>
                  <a:cubicBezTo>
                    <a:pt x="238661" y="402198"/>
                    <a:pt x="253147" y="387712"/>
                    <a:pt x="253147" y="369915"/>
                  </a:cubicBezTo>
                  <a:cubicBezTo>
                    <a:pt x="252733" y="352284"/>
                    <a:pt x="238495" y="338046"/>
                    <a:pt x="220864" y="337632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146A72A-661B-AE19-0213-09D2679CDE8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18536" y="5471080"/>
              <a:ext cx="71211" cy="415138"/>
            </a:xfrm>
            <a:custGeom>
              <a:avLst/>
              <a:gdLst>
                <a:gd name="connsiteX0" fmla="*/ 35860 w 71211"/>
                <a:gd name="connsiteY0" fmla="*/ -87 h 415138"/>
                <a:gd name="connsiteX1" fmla="*/ 267 w 71211"/>
                <a:gd name="connsiteY1" fmla="*/ 33835 h 415138"/>
                <a:gd name="connsiteX2" fmla="*/ 267 w 71211"/>
                <a:gd name="connsiteY2" fmla="*/ 35507 h 415138"/>
                <a:gd name="connsiteX3" fmla="*/ 267 w 71211"/>
                <a:gd name="connsiteY3" fmla="*/ 374064 h 415138"/>
                <a:gd name="connsiteX4" fmla="*/ 30067 w 71211"/>
                <a:gd name="connsiteY4" fmla="*/ 414625 h 415138"/>
                <a:gd name="connsiteX5" fmla="*/ 70626 w 71211"/>
                <a:gd name="connsiteY5" fmla="*/ 384908 h 415138"/>
                <a:gd name="connsiteX6" fmla="*/ 70626 w 71211"/>
                <a:gd name="connsiteY6" fmla="*/ 374064 h 415138"/>
                <a:gd name="connsiteX7" fmla="*/ 70626 w 71211"/>
                <a:gd name="connsiteY7" fmla="*/ 35507 h 415138"/>
                <a:gd name="connsiteX8" fmla="*/ 36689 w 71211"/>
                <a:gd name="connsiteY8" fmla="*/ -79 h 415138"/>
                <a:gd name="connsiteX9" fmla="*/ 35860 w 71211"/>
                <a:gd name="connsiteY9" fmla="*/ -87 h 41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11" h="415138">
                  <a:moveTo>
                    <a:pt x="35860" y="-87"/>
                  </a:moveTo>
                  <a:cubicBezTo>
                    <a:pt x="16657" y="-550"/>
                    <a:pt x="763" y="14639"/>
                    <a:pt x="267" y="33835"/>
                  </a:cubicBezTo>
                  <a:cubicBezTo>
                    <a:pt x="267" y="34389"/>
                    <a:pt x="267" y="34952"/>
                    <a:pt x="267" y="35507"/>
                  </a:cubicBezTo>
                  <a:lnTo>
                    <a:pt x="267" y="374064"/>
                  </a:lnTo>
                  <a:cubicBezTo>
                    <a:pt x="-2714" y="393517"/>
                    <a:pt x="10614" y="411645"/>
                    <a:pt x="30067" y="414625"/>
                  </a:cubicBezTo>
                  <a:cubicBezTo>
                    <a:pt x="49436" y="417605"/>
                    <a:pt x="67647" y="404278"/>
                    <a:pt x="70626" y="384908"/>
                  </a:cubicBezTo>
                  <a:cubicBezTo>
                    <a:pt x="71206" y="381266"/>
                    <a:pt x="71206" y="377624"/>
                    <a:pt x="70626" y="374064"/>
                  </a:cubicBezTo>
                  <a:lnTo>
                    <a:pt x="70626" y="35507"/>
                  </a:lnTo>
                  <a:cubicBezTo>
                    <a:pt x="71124" y="16311"/>
                    <a:pt x="55893" y="377"/>
                    <a:pt x="36689" y="-79"/>
                  </a:cubicBezTo>
                  <a:cubicBezTo>
                    <a:pt x="36440" y="-87"/>
                    <a:pt x="36109" y="-87"/>
                    <a:pt x="35860" y="-8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1477D7-61BF-EECA-A161-3AC2334C47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7235" y="5471090"/>
              <a:ext cx="146722" cy="409760"/>
            </a:xfrm>
            <a:custGeom>
              <a:avLst/>
              <a:gdLst>
                <a:gd name="connsiteX0" fmla="*/ 36457 w 146722"/>
                <a:gd name="connsiteY0" fmla="*/ 409648 h 409760"/>
                <a:gd name="connsiteX1" fmla="*/ -130 w 146722"/>
                <a:gd name="connsiteY1" fmla="*/ 375130 h 409760"/>
                <a:gd name="connsiteX2" fmla="*/ 22385 w 146722"/>
                <a:gd name="connsiteY2" fmla="*/ 340943 h 409760"/>
                <a:gd name="connsiteX3" fmla="*/ 75362 w 146722"/>
                <a:gd name="connsiteY3" fmla="*/ 258166 h 409760"/>
                <a:gd name="connsiteX4" fmla="*/ 75362 w 146722"/>
                <a:gd name="connsiteY4" fmla="*/ 35497 h 409760"/>
                <a:gd name="connsiteX5" fmla="*/ 110956 w 146722"/>
                <a:gd name="connsiteY5" fmla="*/ -97 h 409760"/>
                <a:gd name="connsiteX6" fmla="*/ 146550 w 146722"/>
                <a:gd name="connsiteY6" fmla="*/ 35497 h 409760"/>
                <a:gd name="connsiteX7" fmla="*/ 146550 w 146722"/>
                <a:gd name="connsiteY7" fmla="*/ 259822 h 409760"/>
                <a:gd name="connsiteX8" fmla="*/ 49700 w 146722"/>
                <a:gd name="connsiteY8" fmla="*/ 407165 h 409760"/>
                <a:gd name="connsiteX9" fmla="*/ 36457 w 146722"/>
                <a:gd name="connsiteY9" fmla="*/ 407165 h 40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22" h="409760">
                  <a:moveTo>
                    <a:pt x="36457" y="409648"/>
                  </a:moveTo>
                  <a:cubicBezTo>
                    <a:pt x="16839" y="410228"/>
                    <a:pt x="449" y="394748"/>
                    <a:pt x="-130" y="375130"/>
                  </a:cubicBezTo>
                  <a:cubicBezTo>
                    <a:pt x="-627" y="360147"/>
                    <a:pt x="8395" y="346406"/>
                    <a:pt x="22385" y="340943"/>
                  </a:cubicBezTo>
                  <a:cubicBezTo>
                    <a:pt x="56323" y="327947"/>
                    <a:pt x="77762" y="294423"/>
                    <a:pt x="75362" y="258166"/>
                  </a:cubicBezTo>
                  <a:lnTo>
                    <a:pt x="75362" y="35497"/>
                  </a:lnTo>
                  <a:cubicBezTo>
                    <a:pt x="75362" y="15837"/>
                    <a:pt x="91338" y="-97"/>
                    <a:pt x="110956" y="-97"/>
                  </a:cubicBezTo>
                  <a:cubicBezTo>
                    <a:pt x="130574" y="-97"/>
                    <a:pt x="146550" y="15837"/>
                    <a:pt x="146550" y="35497"/>
                  </a:cubicBezTo>
                  <a:lnTo>
                    <a:pt x="146550" y="259822"/>
                  </a:lnTo>
                  <a:cubicBezTo>
                    <a:pt x="147627" y="324222"/>
                    <a:pt x="109218" y="382663"/>
                    <a:pt x="49700" y="407165"/>
                  </a:cubicBezTo>
                  <a:cubicBezTo>
                    <a:pt x="45314" y="407993"/>
                    <a:pt x="40844" y="407993"/>
                    <a:pt x="36457" y="407165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5FFB5C-CAB5-4419-8CDA-C28D6D138F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26071" y="5471090"/>
              <a:ext cx="144098" cy="410573"/>
            </a:xfrm>
            <a:custGeom>
              <a:avLst/>
              <a:gdLst>
                <a:gd name="connsiteX0" fmla="*/ 111666 w 144098"/>
                <a:gd name="connsiteY0" fmla="*/ 408820 h 410573"/>
                <a:gd name="connsiteX1" fmla="*/ 97593 w 144098"/>
                <a:gd name="connsiteY1" fmla="*/ 408820 h 410573"/>
                <a:gd name="connsiteX2" fmla="*/ -83 w 144098"/>
                <a:gd name="connsiteY2" fmla="*/ 259822 h 410573"/>
                <a:gd name="connsiteX3" fmla="*/ -83 w 144098"/>
                <a:gd name="connsiteY3" fmla="*/ 35497 h 410573"/>
                <a:gd name="connsiteX4" fmla="*/ 35510 w 144098"/>
                <a:gd name="connsiteY4" fmla="*/ -97 h 410573"/>
                <a:gd name="connsiteX5" fmla="*/ 71105 w 144098"/>
                <a:gd name="connsiteY5" fmla="*/ 35497 h 410573"/>
                <a:gd name="connsiteX6" fmla="*/ 71105 w 144098"/>
                <a:gd name="connsiteY6" fmla="*/ 259822 h 410573"/>
                <a:gd name="connsiteX7" fmla="*/ 122426 w 144098"/>
                <a:gd name="connsiteY7" fmla="*/ 342599 h 410573"/>
                <a:gd name="connsiteX8" fmla="*/ 141466 w 144098"/>
                <a:gd name="connsiteY8" fmla="*/ 361637 h 410573"/>
                <a:gd name="connsiteX9" fmla="*/ 141466 w 144098"/>
                <a:gd name="connsiteY9" fmla="*/ 388954 h 410573"/>
                <a:gd name="connsiteX10" fmla="*/ 108354 w 144098"/>
                <a:gd name="connsiteY10" fmla="*/ 410476 h 41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98" h="410573">
                  <a:moveTo>
                    <a:pt x="111666" y="408820"/>
                  </a:moveTo>
                  <a:cubicBezTo>
                    <a:pt x="107031" y="409979"/>
                    <a:pt x="102228" y="409979"/>
                    <a:pt x="97593" y="408820"/>
                  </a:cubicBezTo>
                  <a:cubicBezTo>
                    <a:pt x="37001" y="384566"/>
                    <a:pt x="-1987" y="325050"/>
                    <a:pt x="-83" y="259822"/>
                  </a:cubicBezTo>
                  <a:lnTo>
                    <a:pt x="-83" y="35497"/>
                  </a:lnTo>
                  <a:cubicBezTo>
                    <a:pt x="-83" y="15837"/>
                    <a:pt x="15892" y="-97"/>
                    <a:pt x="35510" y="-97"/>
                  </a:cubicBezTo>
                  <a:cubicBezTo>
                    <a:pt x="55130" y="-97"/>
                    <a:pt x="71105" y="15837"/>
                    <a:pt x="71105" y="35497"/>
                  </a:cubicBezTo>
                  <a:lnTo>
                    <a:pt x="71105" y="259822"/>
                  </a:lnTo>
                  <a:cubicBezTo>
                    <a:pt x="68456" y="295664"/>
                    <a:pt x="89150" y="329023"/>
                    <a:pt x="122426" y="342599"/>
                  </a:cubicBezTo>
                  <a:cubicBezTo>
                    <a:pt x="131366" y="345661"/>
                    <a:pt x="138403" y="352698"/>
                    <a:pt x="141466" y="361637"/>
                  </a:cubicBezTo>
                  <a:cubicBezTo>
                    <a:pt x="144776" y="370412"/>
                    <a:pt x="144776" y="380179"/>
                    <a:pt x="141466" y="388954"/>
                  </a:cubicBezTo>
                  <a:cubicBezTo>
                    <a:pt x="135589" y="402032"/>
                    <a:pt x="122675" y="410393"/>
                    <a:pt x="108354" y="410476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C5BCBBD-A32B-ED9D-B1F9-10C7E7C0FCA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4010" y="5469430"/>
              <a:ext cx="296341" cy="413061"/>
            </a:xfrm>
            <a:custGeom>
              <a:avLst/>
              <a:gdLst>
                <a:gd name="connsiteX0" fmla="*/ 167060 w 296341"/>
                <a:gd name="connsiteY0" fmla="*/ 173739 h 413061"/>
                <a:gd name="connsiteX1" fmla="*/ 71038 w 296341"/>
                <a:gd name="connsiteY1" fmla="*/ 110829 h 413061"/>
                <a:gd name="connsiteX2" fmla="*/ 71038 w 296341"/>
                <a:gd name="connsiteY2" fmla="*/ 110829 h 413061"/>
                <a:gd name="connsiteX3" fmla="*/ 136433 w 296341"/>
                <a:gd name="connsiteY3" fmla="*/ 62818 h 413061"/>
                <a:gd name="connsiteX4" fmla="*/ 229142 w 296341"/>
                <a:gd name="connsiteY4" fmla="*/ 93446 h 413061"/>
                <a:gd name="connsiteX5" fmla="*/ 248181 w 296341"/>
                <a:gd name="connsiteY5" fmla="*/ 99240 h 413061"/>
                <a:gd name="connsiteX6" fmla="*/ 281292 w 296341"/>
                <a:gd name="connsiteY6" fmla="*/ 66130 h 413061"/>
                <a:gd name="connsiteX7" fmla="*/ 265564 w 296341"/>
                <a:gd name="connsiteY7" fmla="*/ 37985 h 413061"/>
                <a:gd name="connsiteX8" fmla="*/ 137260 w 296341"/>
                <a:gd name="connsiteY8" fmla="*/ 736 h 413061"/>
                <a:gd name="connsiteX9" fmla="*/ 513 w 296341"/>
                <a:gd name="connsiteY9" fmla="*/ 109041 h 413061"/>
                <a:gd name="connsiteX10" fmla="*/ -150 w 296341"/>
                <a:gd name="connsiteY10" fmla="*/ 117451 h 413061"/>
                <a:gd name="connsiteX11" fmla="*/ -150 w 296341"/>
                <a:gd name="connsiteY11" fmla="*/ 117451 h 413061"/>
                <a:gd name="connsiteX12" fmla="*/ 133949 w 296341"/>
                <a:gd name="connsiteY12" fmla="*/ 238305 h 413061"/>
                <a:gd name="connsiteX13" fmla="*/ 225003 w 296341"/>
                <a:gd name="connsiteY13" fmla="*/ 299560 h 413061"/>
                <a:gd name="connsiteX14" fmla="*/ 225003 w 296341"/>
                <a:gd name="connsiteY14" fmla="*/ 299560 h 413061"/>
                <a:gd name="connsiteX15" fmla="*/ 153815 w 296341"/>
                <a:gd name="connsiteY15" fmla="*/ 350054 h 413061"/>
                <a:gd name="connsiteX16" fmla="*/ 87595 w 296341"/>
                <a:gd name="connsiteY16" fmla="*/ 336809 h 413061"/>
                <a:gd name="connsiteX17" fmla="*/ 79316 w 296341"/>
                <a:gd name="connsiteY17" fmla="*/ 336809 h 413061"/>
                <a:gd name="connsiteX18" fmla="*/ 48689 w 296341"/>
                <a:gd name="connsiteY18" fmla="*/ 372238 h 413061"/>
                <a:gd name="connsiteX19" fmla="*/ 61933 w 296341"/>
                <a:gd name="connsiteY19" fmla="*/ 396409 h 413061"/>
                <a:gd name="connsiteX20" fmla="*/ 152160 w 296341"/>
                <a:gd name="connsiteY20" fmla="*/ 412965 h 413061"/>
                <a:gd name="connsiteX21" fmla="*/ 296191 w 296341"/>
                <a:gd name="connsiteY21" fmla="*/ 292938 h 413061"/>
                <a:gd name="connsiteX22" fmla="*/ 296191 w 296341"/>
                <a:gd name="connsiteY22" fmla="*/ 292938 h 413061"/>
                <a:gd name="connsiteX23" fmla="*/ 167060 w 296341"/>
                <a:gd name="connsiteY23" fmla="*/ 174567 h 4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6341" h="413061">
                  <a:moveTo>
                    <a:pt x="167060" y="173739"/>
                  </a:moveTo>
                  <a:cubicBezTo>
                    <a:pt x="89249" y="155529"/>
                    <a:pt x="71038" y="141456"/>
                    <a:pt x="71038" y="110829"/>
                  </a:cubicBezTo>
                  <a:lnTo>
                    <a:pt x="71038" y="110829"/>
                  </a:lnTo>
                  <a:cubicBezTo>
                    <a:pt x="71038" y="84341"/>
                    <a:pt x="95044" y="62818"/>
                    <a:pt x="136433" y="62818"/>
                  </a:cubicBezTo>
                  <a:cubicBezTo>
                    <a:pt x="169708" y="63472"/>
                    <a:pt x="201991" y="74151"/>
                    <a:pt x="229142" y="93446"/>
                  </a:cubicBezTo>
                  <a:cubicBezTo>
                    <a:pt x="234688" y="97444"/>
                    <a:pt x="241393" y="99480"/>
                    <a:pt x="248181" y="99240"/>
                  </a:cubicBezTo>
                  <a:cubicBezTo>
                    <a:pt x="266475" y="99240"/>
                    <a:pt x="281292" y="84415"/>
                    <a:pt x="281292" y="66130"/>
                  </a:cubicBezTo>
                  <a:cubicBezTo>
                    <a:pt x="281789" y="54524"/>
                    <a:pt x="275746" y="43622"/>
                    <a:pt x="265564" y="37985"/>
                  </a:cubicBezTo>
                  <a:cubicBezTo>
                    <a:pt x="227570" y="12780"/>
                    <a:pt x="182787" y="-216"/>
                    <a:pt x="137260" y="736"/>
                  </a:cubicBezTo>
                  <a:cubicBezTo>
                    <a:pt x="69631" y="-7112"/>
                    <a:pt x="8377" y="41379"/>
                    <a:pt x="513" y="109041"/>
                  </a:cubicBezTo>
                  <a:cubicBezTo>
                    <a:pt x="182" y="111839"/>
                    <a:pt x="17" y="114645"/>
                    <a:pt x="-150" y="117451"/>
                  </a:cubicBezTo>
                  <a:lnTo>
                    <a:pt x="-150" y="117451"/>
                  </a:lnTo>
                  <a:cubicBezTo>
                    <a:pt x="-150" y="191950"/>
                    <a:pt x="48689" y="217611"/>
                    <a:pt x="133949" y="238305"/>
                  </a:cubicBezTo>
                  <a:cubicBezTo>
                    <a:pt x="219209" y="259000"/>
                    <a:pt x="225003" y="271416"/>
                    <a:pt x="225003" y="299560"/>
                  </a:cubicBezTo>
                  <a:lnTo>
                    <a:pt x="225003" y="299560"/>
                  </a:lnTo>
                  <a:cubicBezTo>
                    <a:pt x="225003" y="329360"/>
                    <a:pt x="197687" y="350054"/>
                    <a:pt x="153815" y="350054"/>
                  </a:cubicBezTo>
                  <a:cubicBezTo>
                    <a:pt x="131052" y="350054"/>
                    <a:pt x="108536" y="345584"/>
                    <a:pt x="87595" y="336809"/>
                  </a:cubicBezTo>
                  <a:lnTo>
                    <a:pt x="79316" y="336809"/>
                  </a:lnTo>
                  <a:cubicBezTo>
                    <a:pt x="61105" y="338134"/>
                    <a:pt x="47364" y="353944"/>
                    <a:pt x="48689" y="372238"/>
                  </a:cubicBezTo>
                  <a:cubicBezTo>
                    <a:pt x="49351" y="381840"/>
                    <a:pt x="54236" y="390697"/>
                    <a:pt x="61933" y="396409"/>
                  </a:cubicBezTo>
                  <a:cubicBezTo>
                    <a:pt x="90740" y="407336"/>
                    <a:pt x="121367" y="412881"/>
                    <a:pt x="152160" y="412965"/>
                  </a:cubicBezTo>
                  <a:cubicBezTo>
                    <a:pt x="234937" y="412965"/>
                    <a:pt x="296191" y="368265"/>
                    <a:pt x="296191" y="292938"/>
                  </a:cubicBezTo>
                  <a:lnTo>
                    <a:pt x="296191" y="292938"/>
                  </a:lnTo>
                  <a:cubicBezTo>
                    <a:pt x="296191" y="225889"/>
                    <a:pt x="252320" y="195261"/>
                    <a:pt x="167060" y="17456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D948237-40F9-1CB2-B65B-467FE59BBD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7872" y="5474402"/>
              <a:ext cx="314552" cy="405605"/>
            </a:xfrm>
            <a:custGeom>
              <a:avLst/>
              <a:gdLst>
                <a:gd name="connsiteX0" fmla="*/ 284603 w 314552"/>
                <a:gd name="connsiteY0" fmla="*/ -97 h 405605"/>
                <a:gd name="connsiteX1" fmla="*/ 36272 w 314552"/>
                <a:gd name="connsiteY1" fmla="*/ -97 h 405605"/>
                <a:gd name="connsiteX2" fmla="*/ -150 w 314552"/>
                <a:gd name="connsiteY2" fmla="*/ 36324 h 405605"/>
                <a:gd name="connsiteX3" fmla="*/ 36272 w 314552"/>
                <a:gd name="connsiteY3" fmla="*/ 72746 h 405605"/>
                <a:gd name="connsiteX4" fmla="*/ 123188 w 314552"/>
                <a:gd name="connsiteY4" fmla="*/ 72746 h 405605"/>
                <a:gd name="connsiteX5" fmla="*/ 123188 w 314552"/>
                <a:gd name="connsiteY5" fmla="*/ 369088 h 405605"/>
                <a:gd name="connsiteX6" fmla="*/ 157954 w 314552"/>
                <a:gd name="connsiteY6" fmla="*/ 405509 h 405605"/>
                <a:gd name="connsiteX7" fmla="*/ 158781 w 314552"/>
                <a:gd name="connsiteY7" fmla="*/ 405509 h 405605"/>
                <a:gd name="connsiteX8" fmla="*/ 195204 w 314552"/>
                <a:gd name="connsiteY8" fmla="*/ 369088 h 405605"/>
                <a:gd name="connsiteX9" fmla="*/ 195204 w 314552"/>
                <a:gd name="connsiteY9" fmla="*/ 72746 h 405605"/>
                <a:gd name="connsiteX10" fmla="*/ 277980 w 314552"/>
                <a:gd name="connsiteY10" fmla="*/ 72746 h 405605"/>
                <a:gd name="connsiteX11" fmla="*/ 314402 w 314552"/>
                <a:gd name="connsiteY11" fmla="*/ 36324 h 405605"/>
                <a:gd name="connsiteX12" fmla="*/ 277980 w 314552"/>
                <a:gd name="connsiteY12" fmla="*/ -97 h 40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52" h="405605">
                  <a:moveTo>
                    <a:pt x="284603" y="-97"/>
                  </a:move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23188" y="72746"/>
                  </a:lnTo>
                  <a:lnTo>
                    <a:pt x="123188" y="369088"/>
                  </a:lnTo>
                  <a:cubicBezTo>
                    <a:pt x="122692" y="388706"/>
                    <a:pt x="138254" y="405013"/>
                    <a:pt x="157954" y="405509"/>
                  </a:cubicBezTo>
                  <a:cubicBezTo>
                    <a:pt x="158203" y="405509"/>
                    <a:pt x="158534" y="405509"/>
                    <a:pt x="158781" y="405509"/>
                  </a:cubicBezTo>
                  <a:cubicBezTo>
                    <a:pt x="178897" y="405509"/>
                    <a:pt x="195204" y="389202"/>
                    <a:pt x="195204" y="369088"/>
                  </a:cubicBezTo>
                  <a:lnTo>
                    <a:pt x="195204" y="72746"/>
                  </a:lnTo>
                  <a:lnTo>
                    <a:pt x="277980" y="72746"/>
                  </a:lnTo>
                  <a:cubicBezTo>
                    <a:pt x="298096" y="72746"/>
                    <a:pt x="314402" y="56439"/>
                    <a:pt x="314402" y="36324"/>
                  </a:cubicBezTo>
                  <a:cubicBezTo>
                    <a:pt x="314402" y="16210"/>
                    <a:pt x="298096" y="-97"/>
                    <a:pt x="277980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94CB973-3294-523E-8200-43CA922C75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8217" y="5474402"/>
              <a:ext cx="321174" cy="411084"/>
            </a:xfrm>
            <a:custGeom>
              <a:avLst/>
              <a:gdLst>
                <a:gd name="connsiteX0" fmla="*/ 284603 w 321174"/>
                <a:gd name="connsiteY0" fmla="*/ 72746 h 411084"/>
                <a:gd name="connsiteX1" fmla="*/ 321025 w 321174"/>
                <a:gd name="connsiteY1" fmla="*/ 36324 h 411084"/>
                <a:gd name="connsiteX2" fmla="*/ 284603 w 321174"/>
                <a:gd name="connsiteY2" fmla="*/ -97 h 411084"/>
                <a:gd name="connsiteX3" fmla="*/ 36272 w 321174"/>
                <a:gd name="connsiteY3" fmla="*/ -97 h 411084"/>
                <a:gd name="connsiteX4" fmla="*/ -150 w 321174"/>
                <a:gd name="connsiteY4" fmla="*/ 36324 h 411084"/>
                <a:gd name="connsiteX5" fmla="*/ 36272 w 321174"/>
                <a:gd name="connsiteY5" fmla="*/ 72746 h 411084"/>
                <a:gd name="connsiteX6" fmla="*/ 119049 w 321174"/>
                <a:gd name="connsiteY6" fmla="*/ 72746 h 411084"/>
                <a:gd name="connsiteX7" fmla="*/ 119049 w 321174"/>
                <a:gd name="connsiteY7" fmla="*/ 369088 h 411084"/>
                <a:gd name="connsiteX8" fmla="*/ 149594 w 321174"/>
                <a:gd name="connsiteY8" fmla="*/ 410559 h 411084"/>
                <a:gd name="connsiteX9" fmla="*/ 191064 w 321174"/>
                <a:gd name="connsiteY9" fmla="*/ 380014 h 411084"/>
                <a:gd name="connsiteX10" fmla="*/ 191064 w 321174"/>
                <a:gd name="connsiteY10" fmla="*/ 369088 h 411084"/>
                <a:gd name="connsiteX11" fmla="*/ 191064 w 321174"/>
                <a:gd name="connsiteY11" fmla="*/ 72746 h 41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174" h="411084">
                  <a:moveTo>
                    <a:pt x="284603" y="72746"/>
                  </a:moveTo>
                  <a:cubicBezTo>
                    <a:pt x="304717" y="72746"/>
                    <a:pt x="321025" y="56439"/>
                    <a:pt x="321025" y="36324"/>
                  </a:cubicBezTo>
                  <a:cubicBezTo>
                    <a:pt x="321025" y="16210"/>
                    <a:pt x="304717" y="-97"/>
                    <a:pt x="284603" y="-97"/>
                  </a:cubicBez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19049" y="72746"/>
                  </a:lnTo>
                  <a:lnTo>
                    <a:pt x="119049" y="369088"/>
                  </a:lnTo>
                  <a:cubicBezTo>
                    <a:pt x="115986" y="388954"/>
                    <a:pt x="129727" y="407578"/>
                    <a:pt x="149594" y="410559"/>
                  </a:cubicBezTo>
                  <a:cubicBezTo>
                    <a:pt x="169461" y="413621"/>
                    <a:pt x="188003" y="399963"/>
                    <a:pt x="191064" y="380014"/>
                  </a:cubicBezTo>
                  <a:cubicBezTo>
                    <a:pt x="191644" y="376372"/>
                    <a:pt x="191644" y="372730"/>
                    <a:pt x="191064" y="369088"/>
                  </a:cubicBezTo>
                  <a:lnTo>
                    <a:pt x="191064" y="72746"/>
                  </a:ln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650E0AE-6C16-374E-6931-39D8FEEB93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01729" y="5462563"/>
              <a:ext cx="343698" cy="416348"/>
            </a:xfrm>
            <a:custGeom>
              <a:avLst/>
              <a:gdLst>
                <a:gd name="connsiteX0" fmla="*/ 213067 w 343698"/>
                <a:gd name="connsiteY0" fmla="*/ 23330 h 416348"/>
                <a:gd name="connsiteX1" fmla="*/ 168864 w 343698"/>
                <a:gd name="connsiteY1" fmla="*/ 1816 h 416348"/>
                <a:gd name="connsiteX2" fmla="*/ 166712 w 343698"/>
                <a:gd name="connsiteY2" fmla="*/ 2636 h 416348"/>
                <a:gd name="connsiteX3" fmla="*/ 145189 w 343698"/>
                <a:gd name="connsiteY3" fmla="*/ 48991 h 416348"/>
                <a:gd name="connsiteX4" fmla="*/ 221345 w 343698"/>
                <a:gd name="connsiteY4" fmla="*/ 249311 h 416348"/>
                <a:gd name="connsiteX5" fmla="*/ 126979 w 343698"/>
                <a:gd name="connsiteY5" fmla="*/ 249311 h 416348"/>
                <a:gd name="connsiteX6" fmla="*/ 152640 w 343698"/>
                <a:gd name="connsiteY6" fmla="*/ 182262 h 416348"/>
                <a:gd name="connsiteX7" fmla="*/ 127476 w 343698"/>
                <a:gd name="connsiteY7" fmla="*/ 137339 h 416348"/>
                <a:gd name="connsiteX8" fmla="*/ 84762 w 343698"/>
                <a:gd name="connsiteY8" fmla="*/ 156601 h 416348"/>
                <a:gd name="connsiteX9" fmla="*/ 1986 w 343698"/>
                <a:gd name="connsiteY9" fmla="*/ 369338 h 416348"/>
                <a:gd name="connsiteX10" fmla="*/ 23508 w 343698"/>
                <a:gd name="connsiteY10" fmla="*/ 415692 h 416348"/>
                <a:gd name="connsiteX11" fmla="*/ 35924 w 343698"/>
                <a:gd name="connsiteY11" fmla="*/ 415692 h 416348"/>
                <a:gd name="connsiteX12" fmla="*/ 69863 w 343698"/>
                <a:gd name="connsiteY12" fmla="*/ 391687 h 416348"/>
                <a:gd name="connsiteX13" fmla="*/ 97180 w 343698"/>
                <a:gd name="connsiteY13" fmla="*/ 318844 h 416348"/>
                <a:gd name="connsiteX14" fmla="*/ 245350 w 343698"/>
                <a:gd name="connsiteY14" fmla="*/ 318844 h 416348"/>
                <a:gd name="connsiteX15" fmla="*/ 273494 w 343698"/>
                <a:gd name="connsiteY15" fmla="*/ 391687 h 416348"/>
                <a:gd name="connsiteX16" fmla="*/ 307432 w 343698"/>
                <a:gd name="connsiteY16" fmla="*/ 415692 h 416348"/>
                <a:gd name="connsiteX17" fmla="*/ 319848 w 343698"/>
                <a:gd name="connsiteY17" fmla="*/ 415692 h 416348"/>
                <a:gd name="connsiteX18" fmla="*/ 341371 w 343698"/>
                <a:gd name="connsiteY18" fmla="*/ 368510 h 41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698" h="416348">
                  <a:moveTo>
                    <a:pt x="213067" y="23330"/>
                  </a:moveTo>
                  <a:cubicBezTo>
                    <a:pt x="206775" y="5178"/>
                    <a:pt x="186992" y="-4450"/>
                    <a:pt x="168864" y="1816"/>
                  </a:cubicBezTo>
                  <a:cubicBezTo>
                    <a:pt x="168119" y="2065"/>
                    <a:pt x="167457" y="2338"/>
                    <a:pt x="166712" y="2636"/>
                  </a:cubicBezTo>
                  <a:cubicBezTo>
                    <a:pt x="148087" y="9614"/>
                    <a:pt x="138485" y="30258"/>
                    <a:pt x="145189" y="48991"/>
                  </a:cubicBezTo>
                  <a:lnTo>
                    <a:pt x="221345" y="249311"/>
                  </a:lnTo>
                  <a:lnTo>
                    <a:pt x="126979" y="249311"/>
                  </a:lnTo>
                  <a:lnTo>
                    <a:pt x="152640" y="182262"/>
                  </a:lnTo>
                  <a:cubicBezTo>
                    <a:pt x="158103" y="162900"/>
                    <a:pt x="146763" y="142786"/>
                    <a:pt x="127476" y="137339"/>
                  </a:cubicBezTo>
                  <a:cubicBezTo>
                    <a:pt x="110423" y="132562"/>
                    <a:pt x="92461" y="140683"/>
                    <a:pt x="84762" y="156601"/>
                  </a:cubicBezTo>
                  <a:lnTo>
                    <a:pt x="1986" y="369338"/>
                  </a:lnTo>
                  <a:cubicBezTo>
                    <a:pt x="-4719" y="388045"/>
                    <a:pt x="4883" y="408739"/>
                    <a:pt x="23508" y="415692"/>
                  </a:cubicBezTo>
                  <a:cubicBezTo>
                    <a:pt x="27646" y="416438"/>
                    <a:pt x="31785" y="416438"/>
                    <a:pt x="35924" y="415692"/>
                  </a:cubicBezTo>
                  <a:cubicBezTo>
                    <a:pt x="51156" y="415527"/>
                    <a:pt x="64648" y="406008"/>
                    <a:pt x="69863" y="391687"/>
                  </a:cubicBezTo>
                  <a:lnTo>
                    <a:pt x="97180" y="318844"/>
                  </a:lnTo>
                  <a:lnTo>
                    <a:pt x="245350" y="318844"/>
                  </a:lnTo>
                  <a:lnTo>
                    <a:pt x="273494" y="391687"/>
                  </a:lnTo>
                  <a:cubicBezTo>
                    <a:pt x="278460" y="406173"/>
                    <a:pt x="292119" y="415775"/>
                    <a:pt x="307432" y="415692"/>
                  </a:cubicBezTo>
                  <a:cubicBezTo>
                    <a:pt x="311571" y="416438"/>
                    <a:pt x="315711" y="416438"/>
                    <a:pt x="319848" y="415692"/>
                  </a:cubicBezTo>
                  <a:cubicBezTo>
                    <a:pt x="338557" y="408326"/>
                    <a:pt x="348159" y="387465"/>
                    <a:pt x="341371" y="368510"/>
                  </a:cubicBez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AD4A450-F24D-D6DF-F22A-6427569E64E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3416" y="5438161"/>
              <a:ext cx="310165" cy="291193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BA19BC2-FA4D-4C51-DB76-1E7A67A4D1F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53133" y="5416457"/>
              <a:ext cx="225182" cy="405172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3321551-6FE5-3C48-E308-054E53C8300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9812" y="5529034"/>
              <a:ext cx="138102" cy="273991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024A8C-7D52-037B-E090-FF5638E47A8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0933" y="5588633"/>
              <a:ext cx="106781" cy="15644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7E777F-E7C0-8B4E-0CB8-1F1CA85204D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1667" y="5739287"/>
              <a:ext cx="393189" cy="179567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76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õpuslaid">
    <p:bg>
      <p:bgPr>
        <a:solidFill>
          <a:srgbClr val="8181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C4A6A2-A028-0F62-7ED3-76609F822B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t-EE"/>
              <a:t>Lisa pilt vajutades ikoonile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6A07A-84C0-4357-9C43-C12451D49D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9292" y="4741817"/>
            <a:ext cx="6094428" cy="134053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6000" b="0" spc="-10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t-EE"/>
              <a:t>PEALKIRI </a:t>
            </a:r>
            <a:r>
              <a:rPr lang="et-EE" err="1"/>
              <a:t>Calibri</a:t>
            </a:r>
            <a:r>
              <a:rPr lang="et-EE"/>
              <a:t> ALL CAPS, min 54pt</a:t>
            </a: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7F3997-0978-4E85-9CAA-015F5B274430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9610103" y="6165396"/>
            <a:ext cx="2106000" cy="365194"/>
            <a:chOff x="9520481" y="6165396"/>
            <a:chExt cx="2222573" cy="38540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79538C7-3831-4603-8CBF-4C89E1FD94BA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10036719" y="6200766"/>
              <a:ext cx="1706335" cy="325003"/>
              <a:chOff x="10036719" y="6200766"/>
              <a:chExt cx="1706335" cy="325003"/>
            </a:xfrm>
            <a:solidFill>
              <a:schemeClr val="bg1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3272D31-9380-4D6F-894F-D62AA5905AE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596853" y="6207307"/>
                <a:ext cx="54610" cy="314332"/>
              </a:xfrm>
              <a:custGeom>
                <a:avLst/>
                <a:gdLst>
                  <a:gd name="connsiteX0" fmla="*/ 35444 w 71186"/>
                  <a:gd name="connsiteY0" fmla="*/ -97 h 409745"/>
                  <a:gd name="connsiteX1" fmla="*/ -150 w 71186"/>
                  <a:gd name="connsiteY1" fmla="*/ 35497 h 409745"/>
                  <a:gd name="connsiteX2" fmla="*/ -150 w 71186"/>
                  <a:gd name="connsiteY2" fmla="*/ 374054 h 409745"/>
                  <a:gd name="connsiteX3" fmla="*/ 35444 w 71186"/>
                  <a:gd name="connsiteY3" fmla="*/ 409648 h 409745"/>
                  <a:gd name="connsiteX4" fmla="*/ 71037 w 71186"/>
                  <a:gd name="connsiteY4" fmla="*/ 374054 h 409745"/>
                  <a:gd name="connsiteX5" fmla="*/ 71037 w 71186"/>
                  <a:gd name="connsiteY5" fmla="*/ 35497 h 409745"/>
                  <a:gd name="connsiteX6" fmla="*/ 35444 w 71186"/>
                  <a:gd name="connsiteY6" fmla="*/ -97 h 40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186" h="409745">
                    <a:moveTo>
                      <a:pt x="35444" y="-97"/>
                    </a:moveTo>
                    <a:cubicBezTo>
                      <a:pt x="15825" y="-97"/>
                      <a:pt x="-150" y="15837"/>
                      <a:pt x="-150" y="35497"/>
                    </a:cubicBezTo>
                    <a:lnTo>
                      <a:pt x="-150" y="374054"/>
                    </a:lnTo>
                    <a:cubicBezTo>
                      <a:pt x="-150" y="393672"/>
                      <a:pt x="15825" y="409648"/>
                      <a:pt x="35444" y="409648"/>
                    </a:cubicBezTo>
                    <a:cubicBezTo>
                      <a:pt x="55062" y="409648"/>
                      <a:pt x="71037" y="393672"/>
                      <a:pt x="71037" y="374054"/>
                    </a:cubicBezTo>
                    <a:lnTo>
                      <a:pt x="71037" y="35497"/>
                    </a:lnTo>
                    <a:cubicBezTo>
                      <a:pt x="71037" y="15837"/>
                      <a:pt x="55062" y="-97"/>
                      <a:pt x="35444" y="-97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DBA602D-954B-462F-83AF-41367CD9CB8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715601" y="6207307"/>
                <a:ext cx="194314" cy="308617"/>
              </a:xfrm>
              <a:custGeom>
                <a:avLst/>
                <a:gdLst>
                  <a:gd name="connsiteX0" fmla="*/ 220864 w 253296"/>
                  <a:gd name="connsiteY0" fmla="*/ 341771 h 402295"/>
                  <a:gd name="connsiteX1" fmla="*/ 71038 w 253296"/>
                  <a:gd name="connsiteY1" fmla="*/ 341771 h 402295"/>
                  <a:gd name="connsiteX2" fmla="*/ 71038 w 253296"/>
                  <a:gd name="connsiteY2" fmla="*/ 35497 h 402295"/>
                  <a:gd name="connsiteX3" fmla="*/ 35444 w 253296"/>
                  <a:gd name="connsiteY3" fmla="*/ -97 h 402295"/>
                  <a:gd name="connsiteX4" fmla="*/ -150 w 253296"/>
                  <a:gd name="connsiteY4" fmla="*/ 35497 h 402295"/>
                  <a:gd name="connsiteX5" fmla="*/ -150 w 253296"/>
                  <a:gd name="connsiteY5" fmla="*/ 366604 h 402295"/>
                  <a:gd name="connsiteX6" fmla="*/ 35444 w 253296"/>
                  <a:gd name="connsiteY6" fmla="*/ 402198 h 402295"/>
                  <a:gd name="connsiteX7" fmla="*/ 220864 w 253296"/>
                  <a:gd name="connsiteY7" fmla="*/ 402198 h 402295"/>
                  <a:gd name="connsiteX8" fmla="*/ 253147 w 253296"/>
                  <a:gd name="connsiteY8" fmla="*/ 369915 h 402295"/>
                  <a:gd name="connsiteX9" fmla="*/ 220864 w 253296"/>
                  <a:gd name="connsiteY9" fmla="*/ 337632 h 402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3296" h="402295">
                    <a:moveTo>
                      <a:pt x="220864" y="341771"/>
                    </a:moveTo>
                    <a:lnTo>
                      <a:pt x="71038" y="341771"/>
                    </a:lnTo>
                    <a:lnTo>
                      <a:pt x="71038" y="35497"/>
                    </a:lnTo>
                    <a:cubicBezTo>
                      <a:pt x="71038" y="15837"/>
                      <a:pt x="55062" y="-97"/>
                      <a:pt x="35444" y="-97"/>
                    </a:cubicBezTo>
                    <a:cubicBezTo>
                      <a:pt x="15825" y="-97"/>
                      <a:pt x="-150" y="15837"/>
                      <a:pt x="-150" y="35497"/>
                    </a:cubicBezTo>
                    <a:lnTo>
                      <a:pt x="-150" y="366604"/>
                    </a:lnTo>
                    <a:cubicBezTo>
                      <a:pt x="-150" y="386222"/>
                      <a:pt x="15825" y="402198"/>
                      <a:pt x="35444" y="402198"/>
                    </a:cubicBezTo>
                    <a:lnTo>
                      <a:pt x="220864" y="402198"/>
                    </a:lnTo>
                    <a:cubicBezTo>
                      <a:pt x="238661" y="402198"/>
                      <a:pt x="253147" y="387712"/>
                      <a:pt x="253147" y="369915"/>
                    </a:cubicBezTo>
                    <a:cubicBezTo>
                      <a:pt x="252733" y="352284"/>
                      <a:pt x="238495" y="338046"/>
                      <a:pt x="220864" y="337632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B0637A9-C4BD-4EF6-BA8B-620367C8482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951507" y="6207300"/>
                <a:ext cx="54629" cy="318469"/>
              </a:xfrm>
              <a:custGeom>
                <a:avLst/>
                <a:gdLst>
                  <a:gd name="connsiteX0" fmla="*/ 35860 w 71211"/>
                  <a:gd name="connsiteY0" fmla="*/ -87 h 415138"/>
                  <a:gd name="connsiteX1" fmla="*/ 267 w 71211"/>
                  <a:gd name="connsiteY1" fmla="*/ 33835 h 415138"/>
                  <a:gd name="connsiteX2" fmla="*/ 267 w 71211"/>
                  <a:gd name="connsiteY2" fmla="*/ 35507 h 415138"/>
                  <a:gd name="connsiteX3" fmla="*/ 267 w 71211"/>
                  <a:gd name="connsiteY3" fmla="*/ 374064 h 415138"/>
                  <a:gd name="connsiteX4" fmla="*/ 30067 w 71211"/>
                  <a:gd name="connsiteY4" fmla="*/ 414625 h 415138"/>
                  <a:gd name="connsiteX5" fmla="*/ 70626 w 71211"/>
                  <a:gd name="connsiteY5" fmla="*/ 384908 h 415138"/>
                  <a:gd name="connsiteX6" fmla="*/ 70626 w 71211"/>
                  <a:gd name="connsiteY6" fmla="*/ 374064 h 415138"/>
                  <a:gd name="connsiteX7" fmla="*/ 70626 w 71211"/>
                  <a:gd name="connsiteY7" fmla="*/ 35507 h 415138"/>
                  <a:gd name="connsiteX8" fmla="*/ 36689 w 71211"/>
                  <a:gd name="connsiteY8" fmla="*/ -79 h 415138"/>
                  <a:gd name="connsiteX9" fmla="*/ 35860 w 71211"/>
                  <a:gd name="connsiteY9" fmla="*/ -87 h 415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211" h="415138">
                    <a:moveTo>
                      <a:pt x="35860" y="-87"/>
                    </a:moveTo>
                    <a:cubicBezTo>
                      <a:pt x="16657" y="-550"/>
                      <a:pt x="763" y="14639"/>
                      <a:pt x="267" y="33835"/>
                    </a:cubicBezTo>
                    <a:cubicBezTo>
                      <a:pt x="267" y="34389"/>
                      <a:pt x="267" y="34952"/>
                      <a:pt x="267" y="35507"/>
                    </a:cubicBezTo>
                    <a:lnTo>
                      <a:pt x="267" y="374064"/>
                    </a:lnTo>
                    <a:cubicBezTo>
                      <a:pt x="-2714" y="393517"/>
                      <a:pt x="10614" y="411645"/>
                      <a:pt x="30067" y="414625"/>
                    </a:cubicBezTo>
                    <a:cubicBezTo>
                      <a:pt x="49436" y="417605"/>
                      <a:pt x="67647" y="404278"/>
                      <a:pt x="70626" y="384908"/>
                    </a:cubicBezTo>
                    <a:cubicBezTo>
                      <a:pt x="71206" y="381266"/>
                      <a:pt x="71206" y="377624"/>
                      <a:pt x="70626" y="374064"/>
                    </a:cubicBezTo>
                    <a:lnTo>
                      <a:pt x="70626" y="35507"/>
                    </a:lnTo>
                    <a:cubicBezTo>
                      <a:pt x="71124" y="16311"/>
                      <a:pt x="55893" y="377"/>
                      <a:pt x="36689" y="-79"/>
                    </a:cubicBezTo>
                    <a:cubicBezTo>
                      <a:pt x="36440" y="-87"/>
                      <a:pt x="36109" y="-87"/>
                      <a:pt x="35860" y="-87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DFBA85D-D66D-4030-B2DF-B762CD3956D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175697" y="6207307"/>
                <a:ext cx="112556" cy="314343"/>
              </a:xfrm>
              <a:custGeom>
                <a:avLst/>
                <a:gdLst>
                  <a:gd name="connsiteX0" fmla="*/ 36457 w 146722"/>
                  <a:gd name="connsiteY0" fmla="*/ 409648 h 409760"/>
                  <a:gd name="connsiteX1" fmla="*/ -130 w 146722"/>
                  <a:gd name="connsiteY1" fmla="*/ 375130 h 409760"/>
                  <a:gd name="connsiteX2" fmla="*/ 22385 w 146722"/>
                  <a:gd name="connsiteY2" fmla="*/ 340943 h 409760"/>
                  <a:gd name="connsiteX3" fmla="*/ 75362 w 146722"/>
                  <a:gd name="connsiteY3" fmla="*/ 258166 h 409760"/>
                  <a:gd name="connsiteX4" fmla="*/ 75362 w 146722"/>
                  <a:gd name="connsiteY4" fmla="*/ 35497 h 409760"/>
                  <a:gd name="connsiteX5" fmla="*/ 110956 w 146722"/>
                  <a:gd name="connsiteY5" fmla="*/ -97 h 409760"/>
                  <a:gd name="connsiteX6" fmla="*/ 146550 w 146722"/>
                  <a:gd name="connsiteY6" fmla="*/ 35497 h 409760"/>
                  <a:gd name="connsiteX7" fmla="*/ 146550 w 146722"/>
                  <a:gd name="connsiteY7" fmla="*/ 259822 h 409760"/>
                  <a:gd name="connsiteX8" fmla="*/ 49700 w 146722"/>
                  <a:gd name="connsiteY8" fmla="*/ 407165 h 409760"/>
                  <a:gd name="connsiteX9" fmla="*/ 36457 w 146722"/>
                  <a:gd name="connsiteY9" fmla="*/ 407165 h 40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722" h="409760">
                    <a:moveTo>
                      <a:pt x="36457" y="409648"/>
                    </a:moveTo>
                    <a:cubicBezTo>
                      <a:pt x="16839" y="410228"/>
                      <a:pt x="449" y="394748"/>
                      <a:pt x="-130" y="375130"/>
                    </a:cubicBezTo>
                    <a:cubicBezTo>
                      <a:pt x="-627" y="360147"/>
                      <a:pt x="8395" y="346406"/>
                      <a:pt x="22385" y="340943"/>
                    </a:cubicBezTo>
                    <a:cubicBezTo>
                      <a:pt x="56323" y="327947"/>
                      <a:pt x="77762" y="294423"/>
                      <a:pt x="75362" y="258166"/>
                    </a:cubicBezTo>
                    <a:lnTo>
                      <a:pt x="75362" y="35497"/>
                    </a:lnTo>
                    <a:cubicBezTo>
                      <a:pt x="75362" y="15837"/>
                      <a:pt x="91338" y="-97"/>
                      <a:pt x="110956" y="-97"/>
                    </a:cubicBezTo>
                    <a:cubicBezTo>
                      <a:pt x="130574" y="-97"/>
                      <a:pt x="146550" y="15837"/>
                      <a:pt x="146550" y="35497"/>
                    </a:cubicBezTo>
                    <a:lnTo>
                      <a:pt x="146550" y="259822"/>
                    </a:lnTo>
                    <a:cubicBezTo>
                      <a:pt x="147627" y="324222"/>
                      <a:pt x="109218" y="382663"/>
                      <a:pt x="49700" y="407165"/>
                    </a:cubicBezTo>
                    <a:cubicBezTo>
                      <a:pt x="45314" y="407993"/>
                      <a:pt x="40844" y="407993"/>
                      <a:pt x="36457" y="407165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A9C5AB7-D149-44BD-B327-22C193CBDA8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036719" y="6207307"/>
                <a:ext cx="110543" cy="314967"/>
              </a:xfrm>
              <a:custGeom>
                <a:avLst/>
                <a:gdLst>
                  <a:gd name="connsiteX0" fmla="*/ 111666 w 144098"/>
                  <a:gd name="connsiteY0" fmla="*/ 408820 h 410573"/>
                  <a:gd name="connsiteX1" fmla="*/ 97593 w 144098"/>
                  <a:gd name="connsiteY1" fmla="*/ 408820 h 410573"/>
                  <a:gd name="connsiteX2" fmla="*/ -83 w 144098"/>
                  <a:gd name="connsiteY2" fmla="*/ 259822 h 410573"/>
                  <a:gd name="connsiteX3" fmla="*/ -83 w 144098"/>
                  <a:gd name="connsiteY3" fmla="*/ 35497 h 410573"/>
                  <a:gd name="connsiteX4" fmla="*/ 35510 w 144098"/>
                  <a:gd name="connsiteY4" fmla="*/ -97 h 410573"/>
                  <a:gd name="connsiteX5" fmla="*/ 71105 w 144098"/>
                  <a:gd name="connsiteY5" fmla="*/ 35497 h 410573"/>
                  <a:gd name="connsiteX6" fmla="*/ 71105 w 144098"/>
                  <a:gd name="connsiteY6" fmla="*/ 259822 h 410573"/>
                  <a:gd name="connsiteX7" fmla="*/ 122426 w 144098"/>
                  <a:gd name="connsiteY7" fmla="*/ 342599 h 410573"/>
                  <a:gd name="connsiteX8" fmla="*/ 141466 w 144098"/>
                  <a:gd name="connsiteY8" fmla="*/ 361637 h 410573"/>
                  <a:gd name="connsiteX9" fmla="*/ 141466 w 144098"/>
                  <a:gd name="connsiteY9" fmla="*/ 388954 h 410573"/>
                  <a:gd name="connsiteX10" fmla="*/ 108354 w 144098"/>
                  <a:gd name="connsiteY10" fmla="*/ 410476 h 410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4098" h="410573">
                    <a:moveTo>
                      <a:pt x="111666" y="408820"/>
                    </a:moveTo>
                    <a:cubicBezTo>
                      <a:pt x="107031" y="409979"/>
                      <a:pt x="102228" y="409979"/>
                      <a:pt x="97593" y="408820"/>
                    </a:cubicBezTo>
                    <a:cubicBezTo>
                      <a:pt x="37001" y="384566"/>
                      <a:pt x="-1987" y="325050"/>
                      <a:pt x="-83" y="259822"/>
                    </a:cubicBezTo>
                    <a:lnTo>
                      <a:pt x="-83" y="35497"/>
                    </a:lnTo>
                    <a:cubicBezTo>
                      <a:pt x="-83" y="15837"/>
                      <a:pt x="15892" y="-97"/>
                      <a:pt x="35510" y="-97"/>
                    </a:cubicBezTo>
                    <a:cubicBezTo>
                      <a:pt x="55130" y="-97"/>
                      <a:pt x="71105" y="15837"/>
                      <a:pt x="71105" y="35497"/>
                    </a:cubicBezTo>
                    <a:lnTo>
                      <a:pt x="71105" y="259822"/>
                    </a:lnTo>
                    <a:cubicBezTo>
                      <a:pt x="68456" y="295664"/>
                      <a:pt x="89150" y="329023"/>
                      <a:pt x="122426" y="342599"/>
                    </a:cubicBezTo>
                    <a:cubicBezTo>
                      <a:pt x="131366" y="345661"/>
                      <a:pt x="138403" y="352698"/>
                      <a:pt x="141466" y="361637"/>
                    </a:cubicBezTo>
                    <a:cubicBezTo>
                      <a:pt x="144776" y="370412"/>
                      <a:pt x="144776" y="380179"/>
                      <a:pt x="141466" y="388954"/>
                    </a:cubicBezTo>
                    <a:cubicBezTo>
                      <a:pt x="135589" y="402032"/>
                      <a:pt x="122675" y="410393"/>
                      <a:pt x="108354" y="410476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BCAC2E6-BB63-491F-99CB-7F156D3062D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515719" y="6206034"/>
                <a:ext cx="227335" cy="316876"/>
              </a:xfrm>
              <a:custGeom>
                <a:avLst/>
                <a:gdLst>
                  <a:gd name="connsiteX0" fmla="*/ 167060 w 296341"/>
                  <a:gd name="connsiteY0" fmla="*/ 173739 h 413061"/>
                  <a:gd name="connsiteX1" fmla="*/ 71038 w 296341"/>
                  <a:gd name="connsiteY1" fmla="*/ 110829 h 413061"/>
                  <a:gd name="connsiteX2" fmla="*/ 71038 w 296341"/>
                  <a:gd name="connsiteY2" fmla="*/ 110829 h 413061"/>
                  <a:gd name="connsiteX3" fmla="*/ 136433 w 296341"/>
                  <a:gd name="connsiteY3" fmla="*/ 62818 h 413061"/>
                  <a:gd name="connsiteX4" fmla="*/ 229142 w 296341"/>
                  <a:gd name="connsiteY4" fmla="*/ 93446 h 413061"/>
                  <a:gd name="connsiteX5" fmla="*/ 248181 w 296341"/>
                  <a:gd name="connsiteY5" fmla="*/ 99240 h 413061"/>
                  <a:gd name="connsiteX6" fmla="*/ 281292 w 296341"/>
                  <a:gd name="connsiteY6" fmla="*/ 66130 h 413061"/>
                  <a:gd name="connsiteX7" fmla="*/ 265564 w 296341"/>
                  <a:gd name="connsiteY7" fmla="*/ 37985 h 413061"/>
                  <a:gd name="connsiteX8" fmla="*/ 137260 w 296341"/>
                  <a:gd name="connsiteY8" fmla="*/ 736 h 413061"/>
                  <a:gd name="connsiteX9" fmla="*/ 513 w 296341"/>
                  <a:gd name="connsiteY9" fmla="*/ 109041 h 413061"/>
                  <a:gd name="connsiteX10" fmla="*/ -150 w 296341"/>
                  <a:gd name="connsiteY10" fmla="*/ 117451 h 413061"/>
                  <a:gd name="connsiteX11" fmla="*/ -150 w 296341"/>
                  <a:gd name="connsiteY11" fmla="*/ 117451 h 413061"/>
                  <a:gd name="connsiteX12" fmla="*/ 133949 w 296341"/>
                  <a:gd name="connsiteY12" fmla="*/ 238305 h 413061"/>
                  <a:gd name="connsiteX13" fmla="*/ 225003 w 296341"/>
                  <a:gd name="connsiteY13" fmla="*/ 299560 h 413061"/>
                  <a:gd name="connsiteX14" fmla="*/ 225003 w 296341"/>
                  <a:gd name="connsiteY14" fmla="*/ 299560 h 413061"/>
                  <a:gd name="connsiteX15" fmla="*/ 153815 w 296341"/>
                  <a:gd name="connsiteY15" fmla="*/ 350054 h 413061"/>
                  <a:gd name="connsiteX16" fmla="*/ 87595 w 296341"/>
                  <a:gd name="connsiteY16" fmla="*/ 336809 h 413061"/>
                  <a:gd name="connsiteX17" fmla="*/ 79316 w 296341"/>
                  <a:gd name="connsiteY17" fmla="*/ 336809 h 413061"/>
                  <a:gd name="connsiteX18" fmla="*/ 48689 w 296341"/>
                  <a:gd name="connsiteY18" fmla="*/ 372238 h 413061"/>
                  <a:gd name="connsiteX19" fmla="*/ 61933 w 296341"/>
                  <a:gd name="connsiteY19" fmla="*/ 396409 h 413061"/>
                  <a:gd name="connsiteX20" fmla="*/ 152160 w 296341"/>
                  <a:gd name="connsiteY20" fmla="*/ 412965 h 413061"/>
                  <a:gd name="connsiteX21" fmla="*/ 296191 w 296341"/>
                  <a:gd name="connsiteY21" fmla="*/ 292938 h 413061"/>
                  <a:gd name="connsiteX22" fmla="*/ 296191 w 296341"/>
                  <a:gd name="connsiteY22" fmla="*/ 292938 h 413061"/>
                  <a:gd name="connsiteX23" fmla="*/ 167060 w 296341"/>
                  <a:gd name="connsiteY23" fmla="*/ 174567 h 41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6341" h="413061">
                    <a:moveTo>
                      <a:pt x="167060" y="173739"/>
                    </a:moveTo>
                    <a:cubicBezTo>
                      <a:pt x="89249" y="155529"/>
                      <a:pt x="71038" y="141456"/>
                      <a:pt x="71038" y="110829"/>
                    </a:cubicBezTo>
                    <a:lnTo>
                      <a:pt x="71038" y="110829"/>
                    </a:lnTo>
                    <a:cubicBezTo>
                      <a:pt x="71038" y="84341"/>
                      <a:pt x="95044" y="62818"/>
                      <a:pt x="136433" y="62818"/>
                    </a:cubicBezTo>
                    <a:cubicBezTo>
                      <a:pt x="169708" y="63472"/>
                      <a:pt x="201991" y="74151"/>
                      <a:pt x="229142" y="93446"/>
                    </a:cubicBezTo>
                    <a:cubicBezTo>
                      <a:pt x="234688" y="97444"/>
                      <a:pt x="241393" y="99480"/>
                      <a:pt x="248181" y="99240"/>
                    </a:cubicBezTo>
                    <a:cubicBezTo>
                      <a:pt x="266475" y="99240"/>
                      <a:pt x="281292" y="84415"/>
                      <a:pt x="281292" y="66130"/>
                    </a:cubicBezTo>
                    <a:cubicBezTo>
                      <a:pt x="281789" y="54524"/>
                      <a:pt x="275746" y="43622"/>
                      <a:pt x="265564" y="37985"/>
                    </a:cubicBezTo>
                    <a:cubicBezTo>
                      <a:pt x="227570" y="12780"/>
                      <a:pt x="182787" y="-216"/>
                      <a:pt x="137260" y="736"/>
                    </a:cubicBezTo>
                    <a:cubicBezTo>
                      <a:pt x="69631" y="-7112"/>
                      <a:pt x="8377" y="41379"/>
                      <a:pt x="513" y="109041"/>
                    </a:cubicBezTo>
                    <a:cubicBezTo>
                      <a:pt x="182" y="111839"/>
                      <a:pt x="17" y="114645"/>
                      <a:pt x="-150" y="117451"/>
                    </a:cubicBezTo>
                    <a:lnTo>
                      <a:pt x="-150" y="117451"/>
                    </a:lnTo>
                    <a:cubicBezTo>
                      <a:pt x="-150" y="191950"/>
                      <a:pt x="48689" y="217611"/>
                      <a:pt x="133949" y="238305"/>
                    </a:cubicBezTo>
                    <a:cubicBezTo>
                      <a:pt x="219209" y="259000"/>
                      <a:pt x="225003" y="271416"/>
                      <a:pt x="225003" y="299560"/>
                    </a:cubicBezTo>
                    <a:lnTo>
                      <a:pt x="225003" y="299560"/>
                    </a:lnTo>
                    <a:cubicBezTo>
                      <a:pt x="225003" y="329360"/>
                      <a:pt x="197687" y="350054"/>
                      <a:pt x="153815" y="350054"/>
                    </a:cubicBezTo>
                    <a:cubicBezTo>
                      <a:pt x="131052" y="350054"/>
                      <a:pt x="108536" y="345584"/>
                      <a:pt x="87595" y="336809"/>
                    </a:cubicBezTo>
                    <a:lnTo>
                      <a:pt x="79316" y="336809"/>
                    </a:lnTo>
                    <a:cubicBezTo>
                      <a:pt x="61105" y="338134"/>
                      <a:pt x="47364" y="353944"/>
                      <a:pt x="48689" y="372238"/>
                    </a:cubicBezTo>
                    <a:cubicBezTo>
                      <a:pt x="49351" y="381840"/>
                      <a:pt x="54236" y="390697"/>
                      <a:pt x="61933" y="396409"/>
                    </a:cubicBezTo>
                    <a:cubicBezTo>
                      <a:pt x="90740" y="407336"/>
                      <a:pt x="121367" y="412881"/>
                      <a:pt x="152160" y="412965"/>
                    </a:cubicBezTo>
                    <a:cubicBezTo>
                      <a:pt x="234937" y="412965"/>
                      <a:pt x="296191" y="368265"/>
                      <a:pt x="296191" y="292938"/>
                    </a:cubicBezTo>
                    <a:lnTo>
                      <a:pt x="296191" y="292938"/>
                    </a:lnTo>
                    <a:cubicBezTo>
                      <a:pt x="296191" y="225889"/>
                      <a:pt x="252320" y="195261"/>
                      <a:pt x="167060" y="174567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1E0D81B-953A-4D8C-99C0-E7B6D892A1F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314271" y="6209848"/>
                <a:ext cx="241306" cy="311156"/>
              </a:xfrm>
              <a:custGeom>
                <a:avLst/>
                <a:gdLst>
                  <a:gd name="connsiteX0" fmla="*/ 284603 w 314552"/>
                  <a:gd name="connsiteY0" fmla="*/ -97 h 405605"/>
                  <a:gd name="connsiteX1" fmla="*/ 36272 w 314552"/>
                  <a:gd name="connsiteY1" fmla="*/ -97 h 405605"/>
                  <a:gd name="connsiteX2" fmla="*/ -150 w 314552"/>
                  <a:gd name="connsiteY2" fmla="*/ 36324 h 405605"/>
                  <a:gd name="connsiteX3" fmla="*/ 36272 w 314552"/>
                  <a:gd name="connsiteY3" fmla="*/ 72746 h 405605"/>
                  <a:gd name="connsiteX4" fmla="*/ 123188 w 314552"/>
                  <a:gd name="connsiteY4" fmla="*/ 72746 h 405605"/>
                  <a:gd name="connsiteX5" fmla="*/ 123188 w 314552"/>
                  <a:gd name="connsiteY5" fmla="*/ 369088 h 405605"/>
                  <a:gd name="connsiteX6" fmla="*/ 157954 w 314552"/>
                  <a:gd name="connsiteY6" fmla="*/ 405509 h 405605"/>
                  <a:gd name="connsiteX7" fmla="*/ 158781 w 314552"/>
                  <a:gd name="connsiteY7" fmla="*/ 405509 h 405605"/>
                  <a:gd name="connsiteX8" fmla="*/ 195204 w 314552"/>
                  <a:gd name="connsiteY8" fmla="*/ 369088 h 405605"/>
                  <a:gd name="connsiteX9" fmla="*/ 195204 w 314552"/>
                  <a:gd name="connsiteY9" fmla="*/ 72746 h 405605"/>
                  <a:gd name="connsiteX10" fmla="*/ 277980 w 314552"/>
                  <a:gd name="connsiteY10" fmla="*/ 72746 h 405605"/>
                  <a:gd name="connsiteX11" fmla="*/ 314402 w 314552"/>
                  <a:gd name="connsiteY11" fmla="*/ 36324 h 405605"/>
                  <a:gd name="connsiteX12" fmla="*/ 277980 w 314552"/>
                  <a:gd name="connsiteY12" fmla="*/ -97 h 405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552" h="405605">
                    <a:moveTo>
                      <a:pt x="284603" y="-97"/>
                    </a:moveTo>
                    <a:lnTo>
                      <a:pt x="36272" y="-97"/>
                    </a:lnTo>
                    <a:cubicBezTo>
                      <a:pt x="16158" y="-97"/>
                      <a:pt x="-150" y="16210"/>
                      <a:pt x="-150" y="36324"/>
                    </a:cubicBezTo>
                    <a:cubicBezTo>
                      <a:pt x="-150" y="56439"/>
                      <a:pt x="16158" y="72746"/>
                      <a:pt x="36272" y="72746"/>
                    </a:cubicBezTo>
                    <a:lnTo>
                      <a:pt x="123188" y="72746"/>
                    </a:lnTo>
                    <a:lnTo>
                      <a:pt x="123188" y="369088"/>
                    </a:lnTo>
                    <a:cubicBezTo>
                      <a:pt x="122692" y="388706"/>
                      <a:pt x="138254" y="405013"/>
                      <a:pt x="157954" y="405509"/>
                    </a:cubicBezTo>
                    <a:cubicBezTo>
                      <a:pt x="158203" y="405509"/>
                      <a:pt x="158534" y="405509"/>
                      <a:pt x="158781" y="405509"/>
                    </a:cubicBezTo>
                    <a:cubicBezTo>
                      <a:pt x="178897" y="405509"/>
                      <a:pt x="195204" y="389202"/>
                      <a:pt x="195204" y="369088"/>
                    </a:cubicBezTo>
                    <a:lnTo>
                      <a:pt x="195204" y="72746"/>
                    </a:lnTo>
                    <a:lnTo>
                      <a:pt x="277980" y="72746"/>
                    </a:lnTo>
                    <a:cubicBezTo>
                      <a:pt x="298096" y="72746"/>
                      <a:pt x="314402" y="56439"/>
                      <a:pt x="314402" y="36324"/>
                    </a:cubicBezTo>
                    <a:cubicBezTo>
                      <a:pt x="314402" y="16210"/>
                      <a:pt x="298096" y="-97"/>
                      <a:pt x="277980" y="-97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800C6E0-A8A5-47BB-8459-AD47E46D50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035648" y="6209848"/>
                <a:ext cx="246386" cy="315359"/>
              </a:xfrm>
              <a:custGeom>
                <a:avLst/>
                <a:gdLst>
                  <a:gd name="connsiteX0" fmla="*/ 284603 w 321174"/>
                  <a:gd name="connsiteY0" fmla="*/ 72746 h 411084"/>
                  <a:gd name="connsiteX1" fmla="*/ 321025 w 321174"/>
                  <a:gd name="connsiteY1" fmla="*/ 36324 h 411084"/>
                  <a:gd name="connsiteX2" fmla="*/ 284603 w 321174"/>
                  <a:gd name="connsiteY2" fmla="*/ -97 h 411084"/>
                  <a:gd name="connsiteX3" fmla="*/ 36272 w 321174"/>
                  <a:gd name="connsiteY3" fmla="*/ -97 h 411084"/>
                  <a:gd name="connsiteX4" fmla="*/ -150 w 321174"/>
                  <a:gd name="connsiteY4" fmla="*/ 36324 h 411084"/>
                  <a:gd name="connsiteX5" fmla="*/ 36272 w 321174"/>
                  <a:gd name="connsiteY5" fmla="*/ 72746 h 411084"/>
                  <a:gd name="connsiteX6" fmla="*/ 119049 w 321174"/>
                  <a:gd name="connsiteY6" fmla="*/ 72746 h 411084"/>
                  <a:gd name="connsiteX7" fmla="*/ 119049 w 321174"/>
                  <a:gd name="connsiteY7" fmla="*/ 369088 h 411084"/>
                  <a:gd name="connsiteX8" fmla="*/ 149594 w 321174"/>
                  <a:gd name="connsiteY8" fmla="*/ 410559 h 411084"/>
                  <a:gd name="connsiteX9" fmla="*/ 191064 w 321174"/>
                  <a:gd name="connsiteY9" fmla="*/ 380014 h 411084"/>
                  <a:gd name="connsiteX10" fmla="*/ 191064 w 321174"/>
                  <a:gd name="connsiteY10" fmla="*/ 369088 h 411084"/>
                  <a:gd name="connsiteX11" fmla="*/ 191064 w 321174"/>
                  <a:gd name="connsiteY11" fmla="*/ 72746 h 41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1174" h="411084">
                    <a:moveTo>
                      <a:pt x="284603" y="72746"/>
                    </a:moveTo>
                    <a:cubicBezTo>
                      <a:pt x="304717" y="72746"/>
                      <a:pt x="321025" y="56439"/>
                      <a:pt x="321025" y="36324"/>
                    </a:cubicBezTo>
                    <a:cubicBezTo>
                      <a:pt x="321025" y="16210"/>
                      <a:pt x="304717" y="-97"/>
                      <a:pt x="284603" y="-97"/>
                    </a:cubicBezTo>
                    <a:lnTo>
                      <a:pt x="36272" y="-97"/>
                    </a:lnTo>
                    <a:cubicBezTo>
                      <a:pt x="16158" y="-97"/>
                      <a:pt x="-150" y="16210"/>
                      <a:pt x="-150" y="36324"/>
                    </a:cubicBezTo>
                    <a:cubicBezTo>
                      <a:pt x="-150" y="56439"/>
                      <a:pt x="16158" y="72746"/>
                      <a:pt x="36272" y="72746"/>
                    </a:cubicBezTo>
                    <a:lnTo>
                      <a:pt x="119049" y="72746"/>
                    </a:lnTo>
                    <a:lnTo>
                      <a:pt x="119049" y="369088"/>
                    </a:lnTo>
                    <a:cubicBezTo>
                      <a:pt x="115986" y="388954"/>
                      <a:pt x="129727" y="407578"/>
                      <a:pt x="149594" y="410559"/>
                    </a:cubicBezTo>
                    <a:cubicBezTo>
                      <a:pt x="169461" y="413621"/>
                      <a:pt x="188003" y="399963"/>
                      <a:pt x="191064" y="380014"/>
                    </a:cubicBezTo>
                    <a:cubicBezTo>
                      <a:pt x="191644" y="376372"/>
                      <a:pt x="191644" y="372730"/>
                      <a:pt x="191064" y="369088"/>
                    </a:cubicBezTo>
                    <a:lnTo>
                      <a:pt x="191064" y="72746"/>
                    </a:lnTo>
                    <a:close/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5BA2A25-712D-4B2F-957F-941D06A52A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245470" y="6200766"/>
                <a:ext cx="263665" cy="319397"/>
              </a:xfrm>
              <a:custGeom>
                <a:avLst/>
                <a:gdLst>
                  <a:gd name="connsiteX0" fmla="*/ 213067 w 343698"/>
                  <a:gd name="connsiteY0" fmla="*/ 23330 h 416348"/>
                  <a:gd name="connsiteX1" fmla="*/ 168864 w 343698"/>
                  <a:gd name="connsiteY1" fmla="*/ 1816 h 416348"/>
                  <a:gd name="connsiteX2" fmla="*/ 166712 w 343698"/>
                  <a:gd name="connsiteY2" fmla="*/ 2636 h 416348"/>
                  <a:gd name="connsiteX3" fmla="*/ 145189 w 343698"/>
                  <a:gd name="connsiteY3" fmla="*/ 48991 h 416348"/>
                  <a:gd name="connsiteX4" fmla="*/ 221345 w 343698"/>
                  <a:gd name="connsiteY4" fmla="*/ 249311 h 416348"/>
                  <a:gd name="connsiteX5" fmla="*/ 126979 w 343698"/>
                  <a:gd name="connsiteY5" fmla="*/ 249311 h 416348"/>
                  <a:gd name="connsiteX6" fmla="*/ 152640 w 343698"/>
                  <a:gd name="connsiteY6" fmla="*/ 182262 h 416348"/>
                  <a:gd name="connsiteX7" fmla="*/ 127476 w 343698"/>
                  <a:gd name="connsiteY7" fmla="*/ 137339 h 416348"/>
                  <a:gd name="connsiteX8" fmla="*/ 84762 w 343698"/>
                  <a:gd name="connsiteY8" fmla="*/ 156601 h 416348"/>
                  <a:gd name="connsiteX9" fmla="*/ 1986 w 343698"/>
                  <a:gd name="connsiteY9" fmla="*/ 369338 h 416348"/>
                  <a:gd name="connsiteX10" fmla="*/ 23508 w 343698"/>
                  <a:gd name="connsiteY10" fmla="*/ 415692 h 416348"/>
                  <a:gd name="connsiteX11" fmla="*/ 35924 w 343698"/>
                  <a:gd name="connsiteY11" fmla="*/ 415692 h 416348"/>
                  <a:gd name="connsiteX12" fmla="*/ 69863 w 343698"/>
                  <a:gd name="connsiteY12" fmla="*/ 391687 h 416348"/>
                  <a:gd name="connsiteX13" fmla="*/ 97180 w 343698"/>
                  <a:gd name="connsiteY13" fmla="*/ 318844 h 416348"/>
                  <a:gd name="connsiteX14" fmla="*/ 245350 w 343698"/>
                  <a:gd name="connsiteY14" fmla="*/ 318844 h 416348"/>
                  <a:gd name="connsiteX15" fmla="*/ 273494 w 343698"/>
                  <a:gd name="connsiteY15" fmla="*/ 391687 h 416348"/>
                  <a:gd name="connsiteX16" fmla="*/ 307432 w 343698"/>
                  <a:gd name="connsiteY16" fmla="*/ 415692 h 416348"/>
                  <a:gd name="connsiteX17" fmla="*/ 319848 w 343698"/>
                  <a:gd name="connsiteY17" fmla="*/ 415692 h 416348"/>
                  <a:gd name="connsiteX18" fmla="*/ 341371 w 343698"/>
                  <a:gd name="connsiteY18" fmla="*/ 368510 h 41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3698" h="416348">
                    <a:moveTo>
                      <a:pt x="213067" y="23330"/>
                    </a:moveTo>
                    <a:cubicBezTo>
                      <a:pt x="206775" y="5178"/>
                      <a:pt x="186992" y="-4450"/>
                      <a:pt x="168864" y="1816"/>
                    </a:cubicBezTo>
                    <a:cubicBezTo>
                      <a:pt x="168119" y="2065"/>
                      <a:pt x="167457" y="2338"/>
                      <a:pt x="166712" y="2636"/>
                    </a:cubicBezTo>
                    <a:cubicBezTo>
                      <a:pt x="148087" y="9614"/>
                      <a:pt x="138485" y="30258"/>
                      <a:pt x="145189" y="48991"/>
                    </a:cubicBezTo>
                    <a:lnTo>
                      <a:pt x="221345" y="249311"/>
                    </a:lnTo>
                    <a:lnTo>
                      <a:pt x="126979" y="249311"/>
                    </a:lnTo>
                    <a:lnTo>
                      <a:pt x="152640" y="182262"/>
                    </a:lnTo>
                    <a:cubicBezTo>
                      <a:pt x="158103" y="162900"/>
                      <a:pt x="146763" y="142786"/>
                      <a:pt x="127476" y="137339"/>
                    </a:cubicBezTo>
                    <a:cubicBezTo>
                      <a:pt x="110423" y="132562"/>
                      <a:pt x="92461" y="140683"/>
                      <a:pt x="84762" y="156601"/>
                    </a:cubicBezTo>
                    <a:lnTo>
                      <a:pt x="1986" y="369338"/>
                    </a:lnTo>
                    <a:cubicBezTo>
                      <a:pt x="-4719" y="388045"/>
                      <a:pt x="4883" y="408739"/>
                      <a:pt x="23508" y="415692"/>
                    </a:cubicBezTo>
                    <a:cubicBezTo>
                      <a:pt x="27646" y="416438"/>
                      <a:pt x="31785" y="416438"/>
                      <a:pt x="35924" y="415692"/>
                    </a:cubicBezTo>
                    <a:cubicBezTo>
                      <a:pt x="51156" y="415527"/>
                      <a:pt x="64648" y="406008"/>
                      <a:pt x="69863" y="391687"/>
                    </a:cubicBezTo>
                    <a:lnTo>
                      <a:pt x="97180" y="318844"/>
                    </a:lnTo>
                    <a:lnTo>
                      <a:pt x="245350" y="318844"/>
                    </a:lnTo>
                    <a:lnTo>
                      <a:pt x="273494" y="391687"/>
                    </a:lnTo>
                    <a:cubicBezTo>
                      <a:pt x="278460" y="406173"/>
                      <a:pt x="292119" y="415775"/>
                      <a:pt x="307432" y="415692"/>
                    </a:cubicBezTo>
                    <a:cubicBezTo>
                      <a:pt x="311571" y="416438"/>
                      <a:pt x="315711" y="416438"/>
                      <a:pt x="319848" y="415692"/>
                    </a:cubicBezTo>
                    <a:cubicBezTo>
                      <a:pt x="338557" y="408326"/>
                      <a:pt x="348159" y="387465"/>
                      <a:pt x="341371" y="368510"/>
                    </a:cubicBezTo>
                    <a:close/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03ADEB3-BDEF-45C6-82FA-A877AE8593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81798" y="6182046"/>
              <a:ext cx="237940" cy="223386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5EB823F-9B1A-4517-9DC9-C5917F8AA30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20481" y="6165396"/>
              <a:ext cx="172746" cy="310824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8E9A4F0-8AE4-4A0A-A943-BEC50DF26D9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33004" y="6251758"/>
              <a:ext cx="105944" cy="210190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31DFE1-E0C6-409F-B777-DF58F5507F2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79893" y="6297479"/>
              <a:ext cx="81916" cy="12001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1A7FE76-6145-40F0-9207-3E429CB293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96070" y="6413052"/>
              <a:ext cx="301631" cy="137753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1296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76" y="296425"/>
            <a:ext cx="11424455" cy="573255"/>
          </a:xfrm>
        </p:spPr>
        <p:txBody>
          <a:bodyPr>
            <a:noAutofit/>
          </a:bodyPr>
          <a:lstStyle>
            <a:lvl1pPr>
              <a:defRPr sz="3629"/>
            </a:lvl1pPr>
          </a:lstStyle>
          <a:p>
            <a:r>
              <a:rPr lang="en-GB"/>
              <a:t>Write your title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83" y="1459524"/>
            <a:ext cx="11424454" cy="4903463"/>
          </a:xfrm>
          <a:prstGeom prst="rect">
            <a:avLst/>
          </a:prstGeom>
        </p:spPr>
        <p:txBody>
          <a:bodyPr/>
          <a:lstStyle>
            <a:lvl1pPr indent="-114294">
              <a:defRPr/>
            </a:lvl1pPr>
            <a:lvl3pPr marL="365764" indent="-122401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7B1809-4A15-C14D-8738-D571E5E2E3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776" y="929849"/>
            <a:ext cx="11424455" cy="281361"/>
          </a:xfrm>
        </p:spPr>
        <p:txBody>
          <a:bodyPr>
            <a:noAutofit/>
          </a:bodyPr>
          <a:lstStyle>
            <a:lvl1pPr marL="0" indent="0">
              <a:buNone/>
              <a:defRPr sz="1633">
                <a:latin typeface="+mj-lt"/>
              </a:defRPr>
            </a:lvl1pPr>
          </a:lstStyle>
          <a:p>
            <a:pPr lvl="0"/>
            <a:r>
              <a:rPr lang="en-GB"/>
              <a:t>WRITE YOUR SUBTITLE HERE</a:t>
            </a:r>
            <a:endParaRPr lang="en-E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9DC1E-790F-E44C-A5DE-294D346213F2}"/>
              </a:ext>
            </a:extLst>
          </p:cNvPr>
          <p:cNvSpPr txBox="1"/>
          <p:nvPr userDrawn="1"/>
        </p:nvSpPr>
        <p:spPr>
          <a:xfrm>
            <a:off x="7126916" y="-128277"/>
            <a:ext cx="0" cy="0"/>
          </a:xfrm>
          <a:prstGeom prst="rect">
            <a:avLst/>
          </a:prstGeom>
        </p:spPr>
        <p:txBody>
          <a:bodyPr vert="horz" wrap="none" lIns="82951" tIns="41475" rIns="82951" bIns="41475" rtlCol="0" anchor="t">
            <a:normAutofit fontScale="25000" lnSpcReduction="20000"/>
          </a:bodyPr>
          <a:lstStyle/>
          <a:p>
            <a:pPr algn="l"/>
            <a:endParaRPr lang="en-EE" sz="1633"/>
          </a:p>
        </p:txBody>
      </p:sp>
    </p:spTree>
    <p:extLst>
      <p:ext uri="{BB962C8B-B14F-4D97-AF65-F5344CB8AC3E}">
        <p14:creationId xmlns:p14="http://schemas.microsoft.com/office/powerpoint/2010/main" val="835909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57CBEA-FF57-EE48-A4BE-0E45C6335F70}"/>
              </a:ext>
            </a:extLst>
          </p:cNvPr>
          <p:cNvSpPr/>
          <p:nvPr userDrawn="1"/>
        </p:nvSpPr>
        <p:spPr>
          <a:xfrm>
            <a:off x="8" y="3259894"/>
            <a:ext cx="12192000" cy="3103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780" y="4285706"/>
            <a:ext cx="10839926" cy="79593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78">
                <a:solidFill>
                  <a:schemeClr val="bg1"/>
                </a:solidFill>
              </a:defRPr>
            </a:lvl1pPr>
            <a:lvl2pPr marL="437585" indent="0" algn="ctr">
              <a:buNone/>
              <a:defRPr sz="1914"/>
            </a:lvl2pPr>
            <a:lvl3pPr marL="875169" indent="0" algn="ctr">
              <a:buNone/>
              <a:defRPr sz="1723"/>
            </a:lvl3pPr>
            <a:lvl4pPr marL="1312754" indent="0" algn="ctr">
              <a:buNone/>
              <a:defRPr sz="1531"/>
            </a:lvl4pPr>
            <a:lvl5pPr marL="1750338" indent="0" algn="ctr">
              <a:buNone/>
              <a:defRPr sz="1531"/>
            </a:lvl5pPr>
            <a:lvl6pPr marL="2187923" indent="0" algn="ctr">
              <a:buNone/>
              <a:defRPr sz="1531"/>
            </a:lvl6pPr>
            <a:lvl7pPr marL="2625508" indent="0" algn="ctr">
              <a:buNone/>
              <a:defRPr sz="1531"/>
            </a:lvl7pPr>
            <a:lvl8pPr marL="3063092" indent="0" algn="ctr">
              <a:buNone/>
              <a:defRPr sz="1531"/>
            </a:lvl8pPr>
            <a:lvl9pPr marL="3500678" indent="0" algn="ctr">
              <a:buNone/>
              <a:defRPr sz="153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4E77A53-27B7-1840-9488-A9DA6E7EA5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77" y="3259879"/>
            <a:ext cx="10853944" cy="1025812"/>
          </a:xfrm>
        </p:spPr>
        <p:txBody>
          <a:bodyPr>
            <a:normAutofit/>
          </a:bodyPr>
          <a:lstStyle>
            <a:lvl1pPr>
              <a:defRPr sz="4355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A07184-EA7E-0940-BFD7-14FD0524475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85780" y="5625075"/>
            <a:ext cx="10839926" cy="6405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33">
                <a:solidFill>
                  <a:schemeClr val="bg1"/>
                </a:solidFill>
              </a:defRPr>
            </a:lvl1pPr>
            <a:lvl2pPr marL="293769" indent="0">
              <a:buFontTx/>
              <a:buNone/>
              <a:defRPr sz="1633"/>
            </a:lvl2pPr>
            <a:lvl3pPr marL="576018" indent="0">
              <a:buFontTx/>
              <a:buNone/>
              <a:defRPr sz="1633"/>
            </a:lvl3pPr>
            <a:lvl4pPr marL="817945" indent="0">
              <a:buFontTx/>
              <a:buNone/>
              <a:defRPr sz="1633"/>
            </a:lvl4pPr>
            <a:lvl5pPr marL="1100195" indent="0">
              <a:buFontTx/>
              <a:buNone/>
              <a:defRPr sz="1633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1A25C-F831-A943-A05C-68B1FD3CE561}"/>
              </a:ext>
            </a:extLst>
          </p:cNvPr>
          <p:cNvSpPr txBox="1"/>
          <p:nvPr userDrawn="1"/>
        </p:nvSpPr>
        <p:spPr>
          <a:xfrm>
            <a:off x="691476" y="-471520"/>
            <a:ext cx="0" cy="0"/>
          </a:xfrm>
          <a:prstGeom prst="rect">
            <a:avLst/>
          </a:prstGeom>
        </p:spPr>
        <p:txBody>
          <a:bodyPr vert="horz" wrap="none" lIns="82951" tIns="41475" rIns="82951" bIns="41475" rtlCol="0" anchor="t">
            <a:normAutofit fontScale="25000" lnSpcReduction="20000"/>
          </a:bodyPr>
          <a:lstStyle/>
          <a:p>
            <a:pPr algn="l"/>
            <a:endParaRPr lang="en-EE" sz="1633"/>
          </a:p>
        </p:txBody>
      </p:sp>
      <p:pic>
        <p:nvPicPr>
          <p:cNvPr id="10" name="Picture Placeholder 7" descr="A large long train on a highway&#10;&#10;Description automatically generated">
            <a:extLst>
              <a:ext uri="{FF2B5EF4-FFF2-40B4-BE49-F238E27FC236}">
                <a16:creationId xmlns:a16="http://schemas.microsoft.com/office/drawing/2014/main" id="{86033471-B9BE-40CD-B3D0-139362106F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84" t="5574" r="2484" b="19236"/>
          <a:stretch/>
        </p:blipFill>
        <p:spPr>
          <a:xfrm>
            <a:off x="5557" y="0"/>
            <a:ext cx="12186444" cy="32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89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57CBEA-FF57-EE48-A4BE-0E45C6335F70}"/>
              </a:ext>
            </a:extLst>
          </p:cNvPr>
          <p:cNvSpPr/>
          <p:nvPr userDrawn="1"/>
        </p:nvSpPr>
        <p:spPr>
          <a:xfrm>
            <a:off x="8" y="1"/>
            <a:ext cx="12192000" cy="63629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780" y="4285706"/>
            <a:ext cx="10839926" cy="79593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78">
                <a:solidFill>
                  <a:schemeClr val="bg1"/>
                </a:solidFill>
              </a:defRPr>
            </a:lvl1pPr>
            <a:lvl2pPr marL="437585" indent="0" algn="ctr">
              <a:buNone/>
              <a:defRPr sz="1914"/>
            </a:lvl2pPr>
            <a:lvl3pPr marL="875169" indent="0" algn="ctr">
              <a:buNone/>
              <a:defRPr sz="1723"/>
            </a:lvl3pPr>
            <a:lvl4pPr marL="1312754" indent="0" algn="ctr">
              <a:buNone/>
              <a:defRPr sz="1531"/>
            </a:lvl4pPr>
            <a:lvl5pPr marL="1750338" indent="0" algn="ctr">
              <a:buNone/>
              <a:defRPr sz="1531"/>
            </a:lvl5pPr>
            <a:lvl6pPr marL="2187923" indent="0" algn="ctr">
              <a:buNone/>
              <a:defRPr sz="1531"/>
            </a:lvl6pPr>
            <a:lvl7pPr marL="2625508" indent="0" algn="ctr">
              <a:buNone/>
              <a:defRPr sz="1531"/>
            </a:lvl7pPr>
            <a:lvl8pPr marL="3063092" indent="0" algn="ctr">
              <a:buNone/>
              <a:defRPr sz="1531"/>
            </a:lvl8pPr>
            <a:lvl9pPr marL="3500678" indent="0" algn="ctr">
              <a:buNone/>
              <a:defRPr sz="153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4E77A53-27B7-1840-9488-A9DA6E7EA5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77" y="3259879"/>
            <a:ext cx="10853944" cy="1025812"/>
          </a:xfrm>
        </p:spPr>
        <p:txBody>
          <a:bodyPr>
            <a:normAutofit/>
          </a:bodyPr>
          <a:lstStyle>
            <a:lvl1pPr>
              <a:defRPr sz="4355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A07184-EA7E-0940-BFD7-14FD0524475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85780" y="5625075"/>
            <a:ext cx="10839926" cy="6405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33">
                <a:solidFill>
                  <a:schemeClr val="bg1"/>
                </a:solidFill>
              </a:defRPr>
            </a:lvl1pPr>
            <a:lvl2pPr marL="293769" indent="0">
              <a:buFontTx/>
              <a:buNone/>
              <a:defRPr sz="1633"/>
            </a:lvl2pPr>
            <a:lvl3pPr marL="576018" indent="0">
              <a:buFontTx/>
              <a:buNone/>
              <a:defRPr sz="1633"/>
            </a:lvl3pPr>
            <a:lvl4pPr marL="817945" indent="0">
              <a:buFontTx/>
              <a:buNone/>
              <a:defRPr sz="1633"/>
            </a:lvl4pPr>
            <a:lvl5pPr marL="1100195" indent="0">
              <a:buFontTx/>
              <a:buNone/>
              <a:defRPr sz="1633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1A25C-F831-A943-A05C-68B1FD3CE561}"/>
              </a:ext>
            </a:extLst>
          </p:cNvPr>
          <p:cNvSpPr txBox="1"/>
          <p:nvPr userDrawn="1"/>
        </p:nvSpPr>
        <p:spPr>
          <a:xfrm>
            <a:off x="691476" y="-471520"/>
            <a:ext cx="0" cy="0"/>
          </a:xfrm>
          <a:prstGeom prst="rect">
            <a:avLst/>
          </a:prstGeom>
        </p:spPr>
        <p:txBody>
          <a:bodyPr vert="horz" wrap="none" lIns="82951" tIns="41475" rIns="82951" bIns="41475" rtlCol="0" anchor="t">
            <a:normAutofit fontScale="25000" lnSpcReduction="20000"/>
          </a:bodyPr>
          <a:lstStyle/>
          <a:p>
            <a:pPr algn="l"/>
            <a:endParaRPr lang="en-EE" sz="163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0CD75-47A0-45E1-8177-C2F8E970D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4661" y="4683673"/>
            <a:ext cx="4900753" cy="105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6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heslaid">
    <p:bg>
      <p:bgPr>
        <a:solidFill>
          <a:srgbClr val="8181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C4A6A2-A028-0F62-7ED3-76609F822B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t-EE"/>
              <a:t>Lisa pilt vajutades ikoonile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6A07A-84C0-4357-9C43-C12451D49D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679" y="2758732"/>
            <a:ext cx="10454642" cy="1340535"/>
          </a:xfr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80000"/>
              </a:lnSpc>
              <a:defRPr sz="5400" b="0" spc="-10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VAHEPEALKIRI,</a:t>
            </a:r>
            <a:br>
              <a:rPr lang="en-US" dirty="0"/>
            </a:br>
            <a:r>
              <a:rPr lang="en-US" dirty="0"/>
              <a:t>OLULINE SÕNUM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42996B-531D-66AE-F7B3-0081A956D91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9610103" y="280070"/>
            <a:ext cx="2106000" cy="365194"/>
            <a:chOff x="9520481" y="6165396"/>
            <a:chExt cx="2222573" cy="3854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F7FECC-A44F-6CB2-1F99-BC1C7A9E4537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10036719" y="6200766"/>
              <a:ext cx="1706335" cy="325003"/>
              <a:chOff x="10036719" y="6200766"/>
              <a:chExt cx="1706335" cy="325003"/>
            </a:xfrm>
            <a:solidFill>
              <a:schemeClr val="bg1"/>
            </a:soli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440C304-1617-B649-7EF4-AB95878F53B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596853" y="6207307"/>
                <a:ext cx="54610" cy="314332"/>
              </a:xfrm>
              <a:custGeom>
                <a:avLst/>
                <a:gdLst>
                  <a:gd name="connsiteX0" fmla="*/ 35444 w 71186"/>
                  <a:gd name="connsiteY0" fmla="*/ -97 h 409745"/>
                  <a:gd name="connsiteX1" fmla="*/ -150 w 71186"/>
                  <a:gd name="connsiteY1" fmla="*/ 35497 h 409745"/>
                  <a:gd name="connsiteX2" fmla="*/ -150 w 71186"/>
                  <a:gd name="connsiteY2" fmla="*/ 374054 h 409745"/>
                  <a:gd name="connsiteX3" fmla="*/ 35444 w 71186"/>
                  <a:gd name="connsiteY3" fmla="*/ 409648 h 409745"/>
                  <a:gd name="connsiteX4" fmla="*/ 71037 w 71186"/>
                  <a:gd name="connsiteY4" fmla="*/ 374054 h 409745"/>
                  <a:gd name="connsiteX5" fmla="*/ 71037 w 71186"/>
                  <a:gd name="connsiteY5" fmla="*/ 35497 h 409745"/>
                  <a:gd name="connsiteX6" fmla="*/ 35444 w 71186"/>
                  <a:gd name="connsiteY6" fmla="*/ -97 h 40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186" h="409745">
                    <a:moveTo>
                      <a:pt x="35444" y="-97"/>
                    </a:moveTo>
                    <a:cubicBezTo>
                      <a:pt x="15825" y="-97"/>
                      <a:pt x="-150" y="15837"/>
                      <a:pt x="-150" y="35497"/>
                    </a:cubicBezTo>
                    <a:lnTo>
                      <a:pt x="-150" y="374054"/>
                    </a:lnTo>
                    <a:cubicBezTo>
                      <a:pt x="-150" y="393672"/>
                      <a:pt x="15825" y="409648"/>
                      <a:pt x="35444" y="409648"/>
                    </a:cubicBezTo>
                    <a:cubicBezTo>
                      <a:pt x="55062" y="409648"/>
                      <a:pt x="71037" y="393672"/>
                      <a:pt x="71037" y="374054"/>
                    </a:cubicBezTo>
                    <a:lnTo>
                      <a:pt x="71037" y="35497"/>
                    </a:lnTo>
                    <a:cubicBezTo>
                      <a:pt x="71037" y="15837"/>
                      <a:pt x="55062" y="-97"/>
                      <a:pt x="35444" y="-97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3315860-DF00-E059-D5E2-1D22012188F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715601" y="6207307"/>
                <a:ext cx="194314" cy="308617"/>
              </a:xfrm>
              <a:custGeom>
                <a:avLst/>
                <a:gdLst>
                  <a:gd name="connsiteX0" fmla="*/ 220864 w 253296"/>
                  <a:gd name="connsiteY0" fmla="*/ 341771 h 402295"/>
                  <a:gd name="connsiteX1" fmla="*/ 71038 w 253296"/>
                  <a:gd name="connsiteY1" fmla="*/ 341771 h 402295"/>
                  <a:gd name="connsiteX2" fmla="*/ 71038 w 253296"/>
                  <a:gd name="connsiteY2" fmla="*/ 35497 h 402295"/>
                  <a:gd name="connsiteX3" fmla="*/ 35444 w 253296"/>
                  <a:gd name="connsiteY3" fmla="*/ -97 h 402295"/>
                  <a:gd name="connsiteX4" fmla="*/ -150 w 253296"/>
                  <a:gd name="connsiteY4" fmla="*/ 35497 h 402295"/>
                  <a:gd name="connsiteX5" fmla="*/ -150 w 253296"/>
                  <a:gd name="connsiteY5" fmla="*/ 366604 h 402295"/>
                  <a:gd name="connsiteX6" fmla="*/ 35444 w 253296"/>
                  <a:gd name="connsiteY6" fmla="*/ 402198 h 402295"/>
                  <a:gd name="connsiteX7" fmla="*/ 220864 w 253296"/>
                  <a:gd name="connsiteY7" fmla="*/ 402198 h 402295"/>
                  <a:gd name="connsiteX8" fmla="*/ 253147 w 253296"/>
                  <a:gd name="connsiteY8" fmla="*/ 369915 h 402295"/>
                  <a:gd name="connsiteX9" fmla="*/ 220864 w 253296"/>
                  <a:gd name="connsiteY9" fmla="*/ 337632 h 402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3296" h="402295">
                    <a:moveTo>
                      <a:pt x="220864" y="341771"/>
                    </a:moveTo>
                    <a:lnTo>
                      <a:pt x="71038" y="341771"/>
                    </a:lnTo>
                    <a:lnTo>
                      <a:pt x="71038" y="35497"/>
                    </a:lnTo>
                    <a:cubicBezTo>
                      <a:pt x="71038" y="15837"/>
                      <a:pt x="55062" y="-97"/>
                      <a:pt x="35444" y="-97"/>
                    </a:cubicBezTo>
                    <a:cubicBezTo>
                      <a:pt x="15825" y="-97"/>
                      <a:pt x="-150" y="15837"/>
                      <a:pt x="-150" y="35497"/>
                    </a:cubicBezTo>
                    <a:lnTo>
                      <a:pt x="-150" y="366604"/>
                    </a:lnTo>
                    <a:cubicBezTo>
                      <a:pt x="-150" y="386222"/>
                      <a:pt x="15825" y="402198"/>
                      <a:pt x="35444" y="402198"/>
                    </a:cubicBezTo>
                    <a:lnTo>
                      <a:pt x="220864" y="402198"/>
                    </a:lnTo>
                    <a:cubicBezTo>
                      <a:pt x="238661" y="402198"/>
                      <a:pt x="253147" y="387712"/>
                      <a:pt x="253147" y="369915"/>
                    </a:cubicBezTo>
                    <a:cubicBezTo>
                      <a:pt x="252733" y="352284"/>
                      <a:pt x="238495" y="338046"/>
                      <a:pt x="220864" y="337632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5F97556-57A3-37DF-3081-59E1280F8A2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951507" y="6207300"/>
                <a:ext cx="54629" cy="318469"/>
              </a:xfrm>
              <a:custGeom>
                <a:avLst/>
                <a:gdLst>
                  <a:gd name="connsiteX0" fmla="*/ 35860 w 71211"/>
                  <a:gd name="connsiteY0" fmla="*/ -87 h 415138"/>
                  <a:gd name="connsiteX1" fmla="*/ 267 w 71211"/>
                  <a:gd name="connsiteY1" fmla="*/ 33835 h 415138"/>
                  <a:gd name="connsiteX2" fmla="*/ 267 w 71211"/>
                  <a:gd name="connsiteY2" fmla="*/ 35507 h 415138"/>
                  <a:gd name="connsiteX3" fmla="*/ 267 w 71211"/>
                  <a:gd name="connsiteY3" fmla="*/ 374064 h 415138"/>
                  <a:gd name="connsiteX4" fmla="*/ 30067 w 71211"/>
                  <a:gd name="connsiteY4" fmla="*/ 414625 h 415138"/>
                  <a:gd name="connsiteX5" fmla="*/ 70626 w 71211"/>
                  <a:gd name="connsiteY5" fmla="*/ 384908 h 415138"/>
                  <a:gd name="connsiteX6" fmla="*/ 70626 w 71211"/>
                  <a:gd name="connsiteY6" fmla="*/ 374064 h 415138"/>
                  <a:gd name="connsiteX7" fmla="*/ 70626 w 71211"/>
                  <a:gd name="connsiteY7" fmla="*/ 35507 h 415138"/>
                  <a:gd name="connsiteX8" fmla="*/ 36689 w 71211"/>
                  <a:gd name="connsiteY8" fmla="*/ -79 h 415138"/>
                  <a:gd name="connsiteX9" fmla="*/ 35860 w 71211"/>
                  <a:gd name="connsiteY9" fmla="*/ -87 h 415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211" h="415138">
                    <a:moveTo>
                      <a:pt x="35860" y="-87"/>
                    </a:moveTo>
                    <a:cubicBezTo>
                      <a:pt x="16657" y="-550"/>
                      <a:pt x="763" y="14639"/>
                      <a:pt x="267" y="33835"/>
                    </a:cubicBezTo>
                    <a:cubicBezTo>
                      <a:pt x="267" y="34389"/>
                      <a:pt x="267" y="34952"/>
                      <a:pt x="267" y="35507"/>
                    </a:cubicBezTo>
                    <a:lnTo>
                      <a:pt x="267" y="374064"/>
                    </a:lnTo>
                    <a:cubicBezTo>
                      <a:pt x="-2714" y="393517"/>
                      <a:pt x="10614" y="411645"/>
                      <a:pt x="30067" y="414625"/>
                    </a:cubicBezTo>
                    <a:cubicBezTo>
                      <a:pt x="49436" y="417605"/>
                      <a:pt x="67647" y="404278"/>
                      <a:pt x="70626" y="384908"/>
                    </a:cubicBezTo>
                    <a:cubicBezTo>
                      <a:pt x="71206" y="381266"/>
                      <a:pt x="71206" y="377624"/>
                      <a:pt x="70626" y="374064"/>
                    </a:cubicBezTo>
                    <a:lnTo>
                      <a:pt x="70626" y="35507"/>
                    </a:lnTo>
                    <a:cubicBezTo>
                      <a:pt x="71124" y="16311"/>
                      <a:pt x="55893" y="377"/>
                      <a:pt x="36689" y="-79"/>
                    </a:cubicBezTo>
                    <a:cubicBezTo>
                      <a:pt x="36440" y="-87"/>
                      <a:pt x="36109" y="-87"/>
                      <a:pt x="35860" y="-87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E56E2B4-FDB5-749D-B9D3-5E62997D067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175697" y="6207307"/>
                <a:ext cx="112556" cy="314343"/>
              </a:xfrm>
              <a:custGeom>
                <a:avLst/>
                <a:gdLst>
                  <a:gd name="connsiteX0" fmla="*/ 36457 w 146722"/>
                  <a:gd name="connsiteY0" fmla="*/ 409648 h 409760"/>
                  <a:gd name="connsiteX1" fmla="*/ -130 w 146722"/>
                  <a:gd name="connsiteY1" fmla="*/ 375130 h 409760"/>
                  <a:gd name="connsiteX2" fmla="*/ 22385 w 146722"/>
                  <a:gd name="connsiteY2" fmla="*/ 340943 h 409760"/>
                  <a:gd name="connsiteX3" fmla="*/ 75362 w 146722"/>
                  <a:gd name="connsiteY3" fmla="*/ 258166 h 409760"/>
                  <a:gd name="connsiteX4" fmla="*/ 75362 w 146722"/>
                  <a:gd name="connsiteY4" fmla="*/ 35497 h 409760"/>
                  <a:gd name="connsiteX5" fmla="*/ 110956 w 146722"/>
                  <a:gd name="connsiteY5" fmla="*/ -97 h 409760"/>
                  <a:gd name="connsiteX6" fmla="*/ 146550 w 146722"/>
                  <a:gd name="connsiteY6" fmla="*/ 35497 h 409760"/>
                  <a:gd name="connsiteX7" fmla="*/ 146550 w 146722"/>
                  <a:gd name="connsiteY7" fmla="*/ 259822 h 409760"/>
                  <a:gd name="connsiteX8" fmla="*/ 49700 w 146722"/>
                  <a:gd name="connsiteY8" fmla="*/ 407165 h 409760"/>
                  <a:gd name="connsiteX9" fmla="*/ 36457 w 146722"/>
                  <a:gd name="connsiteY9" fmla="*/ 407165 h 40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722" h="409760">
                    <a:moveTo>
                      <a:pt x="36457" y="409648"/>
                    </a:moveTo>
                    <a:cubicBezTo>
                      <a:pt x="16839" y="410228"/>
                      <a:pt x="449" y="394748"/>
                      <a:pt x="-130" y="375130"/>
                    </a:cubicBezTo>
                    <a:cubicBezTo>
                      <a:pt x="-627" y="360147"/>
                      <a:pt x="8395" y="346406"/>
                      <a:pt x="22385" y="340943"/>
                    </a:cubicBezTo>
                    <a:cubicBezTo>
                      <a:pt x="56323" y="327947"/>
                      <a:pt x="77762" y="294423"/>
                      <a:pt x="75362" y="258166"/>
                    </a:cubicBezTo>
                    <a:lnTo>
                      <a:pt x="75362" y="35497"/>
                    </a:lnTo>
                    <a:cubicBezTo>
                      <a:pt x="75362" y="15837"/>
                      <a:pt x="91338" y="-97"/>
                      <a:pt x="110956" y="-97"/>
                    </a:cubicBezTo>
                    <a:cubicBezTo>
                      <a:pt x="130574" y="-97"/>
                      <a:pt x="146550" y="15837"/>
                      <a:pt x="146550" y="35497"/>
                    </a:cubicBezTo>
                    <a:lnTo>
                      <a:pt x="146550" y="259822"/>
                    </a:lnTo>
                    <a:cubicBezTo>
                      <a:pt x="147627" y="324222"/>
                      <a:pt x="109218" y="382663"/>
                      <a:pt x="49700" y="407165"/>
                    </a:cubicBezTo>
                    <a:cubicBezTo>
                      <a:pt x="45314" y="407993"/>
                      <a:pt x="40844" y="407993"/>
                      <a:pt x="36457" y="407165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27A8B4E-84D7-82BA-0173-E8946C1153A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036719" y="6207307"/>
                <a:ext cx="110543" cy="314967"/>
              </a:xfrm>
              <a:custGeom>
                <a:avLst/>
                <a:gdLst>
                  <a:gd name="connsiteX0" fmla="*/ 111666 w 144098"/>
                  <a:gd name="connsiteY0" fmla="*/ 408820 h 410573"/>
                  <a:gd name="connsiteX1" fmla="*/ 97593 w 144098"/>
                  <a:gd name="connsiteY1" fmla="*/ 408820 h 410573"/>
                  <a:gd name="connsiteX2" fmla="*/ -83 w 144098"/>
                  <a:gd name="connsiteY2" fmla="*/ 259822 h 410573"/>
                  <a:gd name="connsiteX3" fmla="*/ -83 w 144098"/>
                  <a:gd name="connsiteY3" fmla="*/ 35497 h 410573"/>
                  <a:gd name="connsiteX4" fmla="*/ 35510 w 144098"/>
                  <a:gd name="connsiteY4" fmla="*/ -97 h 410573"/>
                  <a:gd name="connsiteX5" fmla="*/ 71105 w 144098"/>
                  <a:gd name="connsiteY5" fmla="*/ 35497 h 410573"/>
                  <a:gd name="connsiteX6" fmla="*/ 71105 w 144098"/>
                  <a:gd name="connsiteY6" fmla="*/ 259822 h 410573"/>
                  <a:gd name="connsiteX7" fmla="*/ 122426 w 144098"/>
                  <a:gd name="connsiteY7" fmla="*/ 342599 h 410573"/>
                  <a:gd name="connsiteX8" fmla="*/ 141466 w 144098"/>
                  <a:gd name="connsiteY8" fmla="*/ 361637 h 410573"/>
                  <a:gd name="connsiteX9" fmla="*/ 141466 w 144098"/>
                  <a:gd name="connsiteY9" fmla="*/ 388954 h 410573"/>
                  <a:gd name="connsiteX10" fmla="*/ 108354 w 144098"/>
                  <a:gd name="connsiteY10" fmla="*/ 410476 h 410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4098" h="410573">
                    <a:moveTo>
                      <a:pt x="111666" y="408820"/>
                    </a:moveTo>
                    <a:cubicBezTo>
                      <a:pt x="107031" y="409979"/>
                      <a:pt x="102228" y="409979"/>
                      <a:pt x="97593" y="408820"/>
                    </a:cubicBezTo>
                    <a:cubicBezTo>
                      <a:pt x="37001" y="384566"/>
                      <a:pt x="-1987" y="325050"/>
                      <a:pt x="-83" y="259822"/>
                    </a:cubicBezTo>
                    <a:lnTo>
                      <a:pt x="-83" y="35497"/>
                    </a:lnTo>
                    <a:cubicBezTo>
                      <a:pt x="-83" y="15837"/>
                      <a:pt x="15892" y="-97"/>
                      <a:pt x="35510" y="-97"/>
                    </a:cubicBezTo>
                    <a:cubicBezTo>
                      <a:pt x="55130" y="-97"/>
                      <a:pt x="71105" y="15837"/>
                      <a:pt x="71105" y="35497"/>
                    </a:cubicBezTo>
                    <a:lnTo>
                      <a:pt x="71105" y="259822"/>
                    </a:lnTo>
                    <a:cubicBezTo>
                      <a:pt x="68456" y="295664"/>
                      <a:pt x="89150" y="329023"/>
                      <a:pt x="122426" y="342599"/>
                    </a:cubicBezTo>
                    <a:cubicBezTo>
                      <a:pt x="131366" y="345661"/>
                      <a:pt x="138403" y="352698"/>
                      <a:pt x="141466" y="361637"/>
                    </a:cubicBezTo>
                    <a:cubicBezTo>
                      <a:pt x="144776" y="370412"/>
                      <a:pt x="144776" y="380179"/>
                      <a:pt x="141466" y="388954"/>
                    </a:cubicBezTo>
                    <a:cubicBezTo>
                      <a:pt x="135589" y="402032"/>
                      <a:pt x="122675" y="410393"/>
                      <a:pt x="108354" y="410476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2BB6DD8-09D4-76F9-698D-EA7304A0444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515719" y="6206034"/>
                <a:ext cx="227335" cy="316876"/>
              </a:xfrm>
              <a:custGeom>
                <a:avLst/>
                <a:gdLst>
                  <a:gd name="connsiteX0" fmla="*/ 167060 w 296341"/>
                  <a:gd name="connsiteY0" fmla="*/ 173739 h 413061"/>
                  <a:gd name="connsiteX1" fmla="*/ 71038 w 296341"/>
                  <a:gd name="connsiteY1" fmla="*/ 110829 h 413061"/>
                  <a:gd name="connsiteX2" fmla="*/ 71038 w 296341"/>
                  <a:gd name="connsiteY2" fmla="*/ 110829 h 413061"/>
                  <a:gd name="connsiteX3" fmla="*/ 136433 w 296341"/>
                  <a:gd name="connsiteY3" fmla="*/ 62818 h 413061"/>
                  <a:gd name="connsiteX4" fmla="*/ 229142 w 296341"/>
                  <a:gd name="connsiteY4" fmla="*/ 93446 h 413061"/>
                  <a:gd name="connsiteX5" fmla="*/ 248181 w 296341"/>
                  <a:gd name="connsiteY5" fmla="*/ 99240 h 413061"/>
                  <a:gd name="connsiteX6" fmla="*/ 281292 w 296341"/>
                  <a:gd name="connsiteY6" fmla="*/ 66130 h 413061"/>
                  <a:gd name="connsiteX7" fmla="*/ 265564 w 296341"/>
                  <a:gd name="connsiteY7" fmla="*/ 37985 h 413061"/>
                  <a:gd name="connsiteX8" fmla="*/ 137260 w 296341"/>
                  <a:gd name="connsiteY8" fmla="*/ 736 h 413061"/>
                  <a:gd name="connsiteX9" fmla="*/ 513 w 296341"/>
                  <a:gd name="connsiteY9" fmla="*/ 109041 h 413061"/>
                  <a:gd name="connsiteX10" fmla="*/ -150 w 296341"/>
                  <a:gd name="connsiteY10" fmla="*/ 117451 h 413061"/>
                  <a:gd name="connsiteX11" fmla="*/ -150 w 296341"/>
                  <a:gd name="connsiteY11" fmla="*/ 117451 h 413061"/>
                  <a:gd name="connsiteX12" fmla="*/ 133949 w 296341"/>
                  <a:gd name="connsiteY12" fmla="*/ 238305 h 413061"/>
                  <a:gd name="connsiteX13" fmla="*/ 225003 w 296341"/>
                  <a:gd name="connsiteY13" fmla="*/ 299560 h 413061"/>
                  <a:gd name="connsiteX14" fmla="*/ 225003 w 296341"/>
                  <a:gd name="connsiteY14" fmla="*/ 299560 h 413061"/>
                  <a:gd name="connsiteX15" fmla="*/ 153815 w 296341"/>
                  <a:gd name="connsiteY15" fmla="*/ 350054 h 413061"/>
                  <a:gd name="connsiteX16" fmla="*/ 87595 w 296341"/>
                  <a:gd name="connsiteY16" fmla="*/ 336809 h 413061"/>
                  <a:gd name="connsiteX17" fmla="*/ 79316 w 296341"/>
                  <a:gd name="connsiteY17" fmla="*/ 336809 h 413061"/>
                  <a:gd name="connsiteX18" fmla="*/ 48689 w 296341"/>
                  <a:gd name="connsiteY18" fmla="*/ 372238 h 413061"/>
                  <a:gd name="connsiteX19" fmla="*/ 61933 w 296341"/>
                  <a:gd name="connsiteY19" fmla="*/ 396409 h 413061"/>
                  <a:gd name="connsiteX20" fmla="*/ 152160 w 296341"/>
                  <a:gd name="connsiteY20" fmla="*/ 412965 h 413061"/>
                  <a:gd name="connsiteX21" fmla="*/ 296191 w 296341"/>
                  <a:gd name="connsiteY21" fmla="*/ 292938 h 413061"/>
                  <a:gd name="connsiteX22" fmla="*/ 296191 w 296341"/>
                  <a:gd name="connsiteY22" fmla="*/ 292938 h 413061"/>
                  <a:gd name="connsiteX23" fmla="*/ 167060 w 296341"/>
                  <a:gd name="connsiteY23" fmla="*/ 174567 h 41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6341" h="413061">
                    <a:moveTo>
                      <a:pt x="167060" y="173739"/>
                    </a:moveTo>
                    <a:cubicBezTo>
                      <a:pt x="89249" y="155529"/>
                      <a:pt x="71038" y="141456"/>
                      <a:pt x="71038" y="110829"/>
                    </a:cubicBezTo>
                    <a:lnTo>
                      <a:pt x="71038" y="110829"/>
                    </a:lnTo>
                    <a:cubicBezTo>
                      <a:pt x="71038" y="84341"/>
                      <a:pt x="95044" y="62818"/>
                      <a:pt x="136433" y="62818"/>
                    </a:cubicBezTo>
                    <a:cubicBezTo>
                      <a:pt x="169708" y="63472"/>
                      <a:pt x="201991" y="74151"/>
                      <a:pt x="229142" y="93446"/>
                    </a:cubicBezTo>
                    <a:cubicBezTo>
                      <a:pt x="234688" y="97444"/>
                      <a:pt x="241393" y="99480"/>
                      <a:pt x="248181" y="99240"/>
                    </a:cubicBezTo>
                    <a:cubicBezTo>
                      <a:pt x="266475" y="99240"/>
                      <a:pt x="281292" y="84415"/>
                      <a:pt x="281292" y="66130"/>
                    </a:cubicBezTo>
                    <a:cubicBezTo>
                      <a:pt x="281789" y="54524"/>
                      <a:pt x="275746" y="43622"/>
                      <a:pt x="265564" y="37985"/>
                    </a:cubicBezTo>
                    <a:cubicBezTo>
                      <a:pt x="227570" y="12780"/>
                      <a:pt x="182787" y="-216"/>
                      <a:pt x="137260" y="736"/>
                    </a:cubicBezTo>
                    <a:cubicBezTo>
                      <a:pt x="69631" y="-7112"/>
                      <a:pt x="8377" y="41379"/>
                      <a:pt x="513" y="109041"/>
                    </a:cubicBezTo>
                    <a:cubicBezTo>
                      <a:pt x="182" y="111839"/>
                      <a:pt x="17" y="114645"/>
                      <a:pt x="-150" y="117451"/>
                    </a:cubicBezTo>
                    <a:lnTo>
                      <a:pt x="-150" y="117451"/>
                    </a:lnTo>
                    <a:cubicBezTo>
                      <a:pt x="-150" y="191950"/>
                      <a:pt x="48689" y="217611"/>
                      <a:pt x="133949" y="238305"/>
                    </a:cubicBezTo>
                    <a:cubicBezTo>
                      <a:pt x="219209" y="259000"/>
                      <a:pt x="225003" y="271416"/>
                      <a:pt x="225003" y="299560"/>
                    </a:cubicBezTo>
                    <a:lnTo>
                      <a:pt x="225003" y="299560"/>
                    </a:lnTo>
                    <a:cubicBezTo>
                      <a:pt x="225003" y="329360"/>
                      <a:pt x="197687" y="350054"/>
                      <a:pt x="153815" y="350054"/>
                    </a:cubicBezTo>
                    <a:cubicBezTo>
                      <a:pt x="131052" y="350054"/>
                      <a:pt x="108536" y="345584"/>
                      <a:pt x="87595" y="336809"/>
                    </a:cubicBezTo>
                    <a:lnTo>
                      <a:pt x="79316" y="336809"/>
                    </a:lnTo>
                    <a:cubicBezTo>
                      <a:pt x="61105" y="338134"/>
                      <a:pt x="47364" y="353944"/>
                      <a:pt x="48689" y="372238"/>
                    </a:cubicBezTo>
                    <a:cubicBezTo>
                      <a:pt x="49351" y="381840"/>
                      <a:pt x="54236" y="390697"/>
                      <a:pt x="61933" y="396409"/>
                    </a:cubicBezTo>
                    <a:cubicBezTo>
                      <a:pt x="90740" y="407336"/>
                      <a:pt x="121367" y="412881"/>
                      <a:pt x="152160" y="412965"/>
                    </a:cubicBezTo>
                    <a:cubicBezTo>
                      <a:pt x="234937" y="412965"/>
                      <a:pt x="296191" y="368265"/>
                      <a:pt x="296191" y="292938"/>
                    </a:cubicBezTo>
                    <a:lnTo>
                      <a:pt x="296191" y="292938"/>
                    </a:lnTo>
                    <a:cubicBezTo>
                      <a:pt x="296191" y="225889"/>
                      <a:pt x="252320" y="195261"/>
                      <a:pt x="167060" y="174567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2053D78-1DE7-F11F-60B4-3BFD2A44CD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314271" y="6209848"/>
                <a:ext cx="241306" cy="311156"/>
              </a:xfrm>
              <a:custGeom>
                <a:avLst/>
                <a:gdLst>
                  <a:gd name="connsiteX0" fmla="*/ 284603 w 314552"/>
                  <a:gd name="connsiteY0" fmla="*/ -97 h 405605"/>
                  <a:gd name="connsiteX1" fmla="*/ 36272 w 314552"/>
                  <a:gd name="connsiteY1" fmla="*/ -97 h 405605"/>
                  <a:gd name="connsiteX2" fmla="*/ -150 w 314552"/>
                  <a:gd name="connsiteY2" fmla="*/ 36324 h 405605"/>
                  <a:gd name="connsiteX3" fmla="*/ 36272 w 314552"/>
                  <a:gd name="connsiteY3" fmla="*/ 72746 h 405605"/>
                  <a:gd name="connsiteX4" fmla="*/ 123188 w 314552"/>
                  <a:gd name="connsiteY4" fmla="*/ 72746 h 405605"/>
                  <a:gd name="connsiteX5" fmla="*/ 123188 w 314552"/>
                  <a:gd name="connsiteY5" fmla="*/ 369088 h 405605"/>
                  <a:gd name="connsiteX6" fmla="*/ 157954 w 314552"/>
                  <a:gd name="connsiteY6" fmla="*/ 405509 h 405605"/>
                  <a:gd name="connsiteX7" fmla="*/ 158781 w 314552"/>
                  <a:gd name="connsiteY7" fmla="*/ 405509 h 405605"/>
                  <a:gd name="connsiteX8" fmla="*/ 195204 w 314552"/>
                  <a:gd name="connsiteY8" fmla="*/ 369088 h 405605"/>
                  <a:gd name="connsiteX9" fmla="*/ 195204 w 314552"/>
                  <a:gd name="connsiteY9" fmla="*/ 72746 h 405605"/>
                  <a:gd name="connsiteX10" fmla="*/ 277980 w 314552"/>
                  <a:gd name="connsiteY10" fmla="*/ 72746 h 405605"/>
                  <a:gd name="connsiteX11" fmla="*/ 314402 w 314552"/>
                  <a:gd name="connsiteY11" fmla="*/ 36324 h 405605"/>
                  <a:gd name="connsiteX12" fmla="*/ 277980 w 314552"/>
                  <a:gd name="connsiteY12" fmla="*/ -97 h 405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552" h="405605">
                    <a:moveTo>
                      <a:pt x="284603" y="-97"/>
                    </a:moveTo>
                    <a:lnTo>
                      <a:pt x="36272" y="-97"/>
                    </a:lnTo>
                    <a:cubicBezTo>
                      <a:pt x="16158" y="-97"/>
                      <a:pt x="-150" y="16210"/>
                      <a:pt x="-150" y="36324"/>
                    </a:cubicBezTo>
                    <a:cubicBezTo>
                      <a:pt x="-150" y="56439"/>
                      <a:pt x="16158" y="72746"/>
                      <a:pt x="36272" y="72746"/>
                    </a:cubicBezTo>
                    <a:lnTo>
                      <a:pt x="123188" y="72746"/>
                    </a:lnTo>
                    <a:lnTo>
                      <a:pt x="123188" y="369088"/>
                    </a:lnTo>
                    <a:cubicBezTo>
                      <a:pt x="122692" y="388706"/>
                      <a:pt x="138254" y="405013"/>
                      <a:pt x="157954" y="405509"/>
                    </a:cubicBezTo>
                    <a:cubicBezTo>
                      <a:pt x="158203" y="405509"/>
                      <a:pt x="158534" y="405509"/>
                      <a:pt x="158781" y="405509"/>
                    </a:cubicBezTo>
                    <a:cubicBezTo>
                      <a:pt x="178897" y="405509"/>
                      <a:pt x="195204" y="389202"/>
                      <a:pt x="195204" y="369088"/>
                    </a:cubicBezTo>
                    <a:lnTo>
                      <a:pt x="195204" y="72746"/>
                    </a:lnTo>
                    <a:lnTo>
                      <a:pt x="277980" y="72746"/>
                    </a:lnTo>
                    <a:cubicBezTo>
                      <a:pt x="298096" y="72746"/>
                      <a:pt x="314402" y="56439"/>
                      <a:pt x="314402" y="36324"/>
                    </a:cubicBezTo>
                    <a:cubicBezTo>
                      <a:pt x="314402" y="16210"/>
                      <a:pt x="298096" y="-97"/>
                      <a:pt x="277980" y="-97"/>
                    </a:cubicBezTo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840EBC6-D164-4B40-3478-28051F53E9D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035648" y="6209848"/>
                <a:ext cx="246386" cy="315359"/>
              </a:xfrm>
              <a:custGeom>
                <a:avLst/>
                <a:gdLst>
                  <a:gd name="connsiteX0" fmla="*/ 284603 w 321174"/>
                  <a:gd name="connsiteY0" fmla="*/ 72746 h 411084"/>
                  <a:gd name="connsiteX1" fmla="*/ 321025 w 321174"/>
                  <a:gd name="connsiteY1" fmla="*/ 36324 h 411084"/>
                  <a:gd name="connsiteX2" fmla="*/ 284603 w 321174"/>
                  <a:gd name="connsiteY2" fmla="*/ -97 h 411084"/>
                  <a:gd name="connsiteX3" fmla="*/ 36272 w 321174"/>
                  <a:gd name="connsiteY3" fmla="*/ -97 h 411084"/>
                  <a:gd name="connsiteX4" fmla="*/ -150 w 321174"/>
                  <a:gd name="connsiteY4" fmla="*/ 36324 h 411084"/>
                  <a:gd name="connsiteX5" fmla="*/ 36272 w 321174"/>
                  <a:gd name="connsiteY5" fmla="*/ 72746 h 411084"/>
                  <a:gd name="connsiteX6" fmla="*/ 119049 w 321174"/>
                  <a:gd name="connsiteY6" fmla="*/ 72746 h 411084"/>
                  <a:gd name="connsiteX7" fmla="*/ 119049 w 321174"/>
                  <a:gd name="connsiteY7" fmla="*/ 369088 h 411084"/>
                  <a:gd name="connsiteX8" fmla="*/ 149594 w 321174"/>
                  <a:gd name="connsiteY8" fmla="*/ 410559 h 411084"/>
                  <a:gd name="connsiteX9" fmla="*/ 191064 w 321174"/>
                  <a:gd name="connsiteY9" fmla="*/ 380014 h 411084"/>
                  <a:gd name="connsiteX10" fmla="*/ 191064 w 321174"/>
                  <a:gd name="connsiteY10" fmla="*/ 369088 h 411084"/>
                  <a:gd name="connsiteX11" fmla="*/ 191064 w 321174"/>
                  <a:gd name="connsiteY11" fmla="*/ 72746 h 41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1174" h="411084">
                    <a:moveTo>
                      <a:pt x="284603" y="72746"/>
                    </a:moveTo>
                    <a:cubicBezTo>
                      <a:pt x="304717" y="72746"/>
                      <a:pt x="321025" y="56439"/>
                      <a:pt x="321025" y="36324"/>
                    </a:cubicBezTo>
                    <a:cubicBezTo>
                      <a:pt x="321025" y="16210"/>
                      <a:pt x="304717" y="-97"/>
                      <a:pt x="284603" y="-97"/>
                    </a:cubicBezTo>
                    <a:lnTo>
                      <a:pt x="36272" y="-97"/>
                    </a:lnTo>
                    <a:cubicBezTo>
                      <a:pt x="16158" y="-97"/>
                      <a:pt x="-150" y="16210"/>
                      <a:pt x="-150" y="36324"/>
                    </a:cubicBezTo>
                    <a:cubicBezTo>
                      <a:pt x="-150" y="56439"/>
                      <a:pt x="16158" y="72746"/>
                      <a:pt x="36272" y="72746"/>
                    </a:cubicBezTo>
                    <a:lnTo>
                      <a:pt x="119049" y="72746"/>
                    </a:lnTo>
                    <a:lnTo>
                      <a:pt x="119049" y="369088"/>
                    </a:lnTo>
                    <a:cubicBezTo>
                      <a:pt x="115986" y="388954"/>
                      <a:pt x="129727" y="407578"/>
                      <a:pt x="149594" y="410559"/>
                    </a:cubicBezTo>
                    <a:cubicBezTo>
                      <a:pt x="169461" y="413621"/>
                      <a:pt x="188003" y="399963"/>
                      <a:pt x="191064" y="380014"/>
                    </a:cubicBezTo>
                    <a:cubicBezTo>
                      <a:pt x="191644" y="376372"/>
                      <a:pt x="191644" y="372730"/>
                      <a:pt x="191064" y="369088"/>
                    </a:cubicBezTo>
                    <a:lnTo>
                      <a:pt x="191064" y="72746"/>
                    </a:lnTo>
                    <a:close/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305A3A6-DB22-90F8-1CC3-39F32871FC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245470" y="6200766"/>
                <a:ext cx="263665" cy="319397"/>
              </a:xfrm>
              <a:custGeom>
                <a:avLst/>
                <a:gdLst>
                  <a:gd name="connsiteX0" fmla="*/ 213067 w 343698"/>
                  <a:gd name="connsiteY0" fmla="*/ 23330 h 416348"/>
                  <a:gd name="connsiteX1" fmla="*/ 168864 w 343698"/>
                  <a:gd name="connsiteY1" fmla="*/ 1816 h 416348"/>
                  <a:gd name="connsiteX2" fmla="*/ 166712 w 343698"/>
                  <a:gd name="connsiteY2" fmla="*/ 2636 h 416348"/>
                  <a:gd name="connsiteX3" fmla="*/ 145189 w 343698"/>
                  <a:gd name="connsiteY3" fmla="*/ 48991 h 416348"/>
                  <a:gd name="connsiteX4" fmla="*/ 221345 w 343698"/>
                  <a:gd name="connsiteY4" fmla="*/ 249311 h 416348"/>
                  <a:gd name="connsiteX5" fmla="*/ 126979 w 343698"/>
                  <a:gd name="connsiteY5" fmla="*/ 249311 h 416348"/>
                  <a:gd name="connsiteX6" fmla="*/ 152640 w 343698"/>
                  <a:gd name="connsiteY6" fmla="*/ 182262 h 416348"/>
                  <a:gd name="connsiteX7" fmla="*/ 127476 w 343698"/>
                  <a:gd name="connsiteY7" fmla="*/ 137339 h 416348"/>
                  <a:gd name="connsiteX8" fmla="*/ 84762 w 343698"/>
                  <a:gd name="connsiteY8" fmla="*/ 156601 h 416348"/>
                  <a:gd name="connsiteX9" fmla="*/ 1986 w 343698"/>
                  <a:gd name="connsiteY9" fmla="*/ 369338 h 416348"/>
                  <a:gd name="connsiteX10" fmla="*/ 23508 w 343698"/>
                  <a:gd name="connsiteY10" fmla="*/ 415692 h 416348"/>
                  <a:gd name="connsiteX11" fmla="*/ 35924 w 343698"/>
                  <a:gd name="connsiteY11" fmla="*/ 415692 h 416348"/>
                  <a:gd name="connsiteX12" fmla="*/ 69863 w 343698"/>
                  <a:gd name="connsiteY12" fmla="*/ 391687 h 416348"/>
                  <a:gd name="connsiteX13" fmla="*/ 97180 w 343698"/>
                  <a:gd name="connsiteY13" fmla="*/ 318844 h 416348"/>
                  <a:gd name="connsiteX14" fmla="*/ 245350 w 343698"/>
                  <a:gd name="connsiteY14" fmla="*/ 318844 h 416348"/>
                  <a:gd name="connsiteX15" fmla="*/ 273494 w 343698"/>
                  <a:gd name="connsiteY15" fmla="*/ 391687 h 416348"/>
                  <a:gd name="connsiteX16" fmla="*/ 307432 w 343698"/>
                  <a:gd name="connsiteY16" fmla="*/ 415692 h 416348"/>
                  <a:gd name="connsiteX17" fmla="*/ 319848 w 343698"/>
                  <a:gd name="connsiteY17" fmla="*/ 415692 h 416348"/>
                  <a:gd name="connsiteX18" fmla="*/ 341371 w 343698"/>
                  <a:gd name="connsiteY18" fmla="*/ 368510 h 41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3698" h="416348">
                    <a:moveTo>
                      <a:pt x="213067" y="23330"/>
                    </a:moveTo>
                    <a:cubicBezTo>
                      <a:pt x="206775" y="5178"/>
                      <a:pt x="186992" y="-4450"/>
                      <a:pt x="168864" y="1816"/>
                    </a:cubicBezTo>
                    <a:cubicBezTo>
                      <a:pt x="168119" y="2065"/>
                      <a:pt x="167457" y="2338"/>
                      <a:pt x="166712" y="2636"/>
                    </a:cubicBezTo>
                    <a:cubicBezTo>
                      <a:pt x="148087" y="9614"/>
                      <a:pt x="138485" y="30258"/>
                      <a:pt x="145189" y="48991"/>
                    </a:cubicBezTo>
                    <a:lnTo>
                      <a:pt x="221345" y="249311"/>
                    </a:lnTo>
                    <a:lnTo>
                      <a:pt x="126979" y="249311"/>
                    </a:lnTo>
                    <a:lnTo>
                      <a:pt x="152640" y="182262"/>
                    </a:lnTo>
                    <a:cubicBezTo>
                      <a:pt x="158103" y="162900"/>
                      <a:pt x="146763" y="142786"/>
                      <a:pt x="127476" y="137339"/>
                    </a:cubicBezTo>
                    <a:cubicBezTo>
                      <a:pt x="110423" y="132562"/>
                      <a:pt x="92461" y="140683"/>
                      <a:pt x="84762" y="156601"/>
                    </a:cubicBezTo>
                    <a:lnTo>
                      <a:pt x="1986" y="369338"/>
                    </a:lnTo>
                    <a:cubicBezTo>
                      <a:pt x="-4719" y="388045"/>
                      <a:pt x="4883" y="408739"/>
                      <a:pt x="23508" y="415692"/>
                    </a:cubicBezTo>
                    <a:cubicBezTo>
                      <a:pt x="27646" y="416438"/>
                      <a:pt x="31785" y="416438"/>
                      <a:pt x="35924" y="415692"/>
                    </a:cubicBezTo>
                    <a:cubicBezTo>
                      <a:pt x="51156" y="415527"/>
                      <a:pt x="64648" y="406008"/>
                      <a:pt x="69863" y="391687"/>
                    </a:cubicBezTo>
                    <a:lnTo>
                      <a:pt x="97180" y="318844"/>
                    </a:lnTo>
                    <a:lnTo>
                      <a:pt x="245350" y="318844"/>
                    </a:lnTo>
                    <a:lnTo>
                      <a:pt x="273494" y="391687"/>
                    </a:lnTo>
                    <a:cubicBezTo>
                      <a:pt x="278460" y="406173"/>
                      <a:pt x="292119" y="415775"/>
                      <a:pt x="307432" y="415692"/>
                    </a:cubicBezTo>
                    <a:cubicBezTo>
                      <a:pt x="311571" y="416438"/>
                      <a:pt x="315711" y="416438"/>
                      <a:pt x="319848" y="415692"/>
                    </a:cubicBezTo>
                    <a:cubicBezTo>
                      <a:pt x="338557" y="408326"/>
                      <a:pt x="348159" y="387465"/>
                      <a:pt x="341371" y="368510"/>
                    </a:cubicBezTo>
                    <a:close/>
                  </a:path>
                </a:pathLst>
              </a:custGeom>
              <a:grpFill/>
              <a:ln w="827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2F721D-1C5F-2573-E405-31259449C7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81798" y="6182046"/>
              <a:ext cx="237940" cy="223386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9CDBA9C-AEF6-45B5-4D44-77DBE4F74A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20481" y="6165396"/>
              <a:ext cx="172746" cy="310824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BADFE91-8598-1DCC-BC9B-04258192507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33004" y="6251758"/>
              <a:ext cx="105944" cy="210190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148206-D477-4853-CD6E-C8A535981C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79893" y="6297479"/>
              <a:ext cx="81916" cy="12001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78197B8-5A23-15C3-A947-29FB7282673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96070" y="6413052"/>
              <a:ext cx="301631" cy="137753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811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or Tabel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78" y="858847"/>
            <a:ext cx="5650905" cy="1166956"/>
          </a:xfrm>
        </p:spPr>
        <p:txBody>
          <a:bodyPr anchor="t">
            <a:normAutofit/>
          </a:bodyPr>
          <a:lstStyle>
            <a:lvl1pPr>
              <a:defRPr sz="3629"/>
            </a:lvl1pPr>
          </a:lstStyle>
          <a:p>
            <a:r>
              <a:rPr lang="en-GB"/>
              <a:t>Write your title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solidFill>
            <a:schemeClr val="bg1">
              <a:alpha val="0"/>
            </a:schemeClr>
          </a:solidFill>
        </p:spPr>
        <p:txBody>
          <a:bodyPr/>
          <a:lstStyle/>
          <a:p>
            <a:fld id="{F3F250AB-27C9-4843-B305-22ABF7AC8460}" type="slidenum">
              <a:rPr lang="en-EE" smtClean="0"/>
              <a:t>‹#›</a:t>
            </a:fld>
            <a:endParaRPr lang="en-EE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3CADC9B-394F-B942-AACF-24BF15DAEC05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6144513" y="2121843"/>
            <a:ext cx="5655651" cy="4246743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3CADC9B-394F-B942-AACF-24BF15DAEC05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85780" y="2121854"/>
            <a:ext cx="5655651" cy="4246744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3454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5" descr="A large long train on a highway&#10;&#10;Description automatically generated">
            <a:extLst>
              <a:ext uri="{FF2B5EF4-FFF2-40B4-BE49-F238E27FC236}">
                <a16:creationId xmlns:a16="http://schemas.microsoft.com/office/drawing/2014/main" id="{3FE645FD-7D96-4DF9-A072-78DC74923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197" b="8249"/>
          <a:stretch/>
        </p:blipFill>
        <p:spPr>
          <a:xfrm>
            <a:off x="-8" y="0"/>
            <a:ext cx="12192001" cy="6362588"/>
          </a:xfrm>
          <a:prstGeom prst="rect">
            <a:avLst/>
          </a:prstGeom>
          <a:noFill/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4E77A53-27B7-1840-9488-A9DA6E7EA5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1350" y="1784329"/>
            <a:ext cx="7629148" cy="3110023"/>
          </a:xfrm>
          <a:solidFill>
            <a:schemeClr val="tx2"/>
          </a:solidFill>
        </p:spPr>
        <p:txBody>
          <a:bodyPr tIns="144000" bIns="1224000" anchor="b">
            <a:normAutofit/>
          </a:bodyPr>
          <a:lstStyle>
            <a:lvl1pPr algn="ctr">
              <a:defRPr sz="4355">
                <a:solidFill>
                  <a:schemeClr val="bg1"/>
                </a:solidFill>
              </a:defRPr>
            </a:lvl1pPr>
          </a:lstStyle>
          <a:p>
            <a:r>
              <a:rPr lang="en-GB"/>
              <a:t>Write your title here</a:t>
            </a:r>
            <a:endParaRPr lang="en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2114" y="3941921"/>
            <a:ext cx="7427627" cy="79593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78">
                <a:solidFill>
                  <a:schemeClr val="bg1"/>
                </a:solidFill>
              </a:defRPr>
            </a:lvl1pPr>
            <a:lvl2pPr marL="437585" indent="0" algn="ctr">
              <a:buNone/>
              <a:defRPr sz="1914"/>
            </a:lvl2pPr>
            <a:lvl3pPr marL="875169" indent="0" algn="ctr">
              <a:buNone/>
              <a:defRPr sz="1723"/>
            </a:lvl3pPr>
            <a:lvl4pPr marL="1312754" indent="0" algn="ctr">
              <a:buNone/>
              <a:defRPr sz="1531"/>
            </a:lvl4pPr>
            <a:lvl5pPr marL="1750338" indent="0" algn="ctr">
              <a:buNone/>
              <a:defRPr sz="1531"/>
            </a:lvl5pPr>
            <a:lvl6pPr marL="2187923" indent="0" algn="ctr">
              <a:buNone/>
              <a:defRPr sz="1531"/>
            </a:lvl6pPr>
            <a:lvl7pPr marL="2625508" indent="0" algn="ctr">
              <a:buNone/>
              <a:defRPr sz="1531"/>
            </a:lvl7pPr>
            <a:lvl8pPr marL="3063092" indent="0" algn="ctr">
              <a:buNone/>
              <a:defRPr sz="1531"/>
            </a:lvl8pPr>
            <a:lvl9pPr marL="3500678" indent="0" algn="ctr">
              <a:buNone/>
              <a:defRPr sz="153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450D5-0FB4-CF40-BA39-BE46092FFEF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339402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4E77A53-27B7-1840-9488-A9DA6E7EA5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1350" y="1784329"/>
            <a:ext cx="7629148" cy="3110023"/>
          </a:xfrm>
          <a:solidFill>
            <a:schemeClr val="tx2"/>
          </a:solidFill>
        </p:spPr>
        <p:txBody>
          <a:bodyPr tIns="144000" bIns="1224000" anchor="b">
            <a:normAutofit/>
          </a:bodyPr>
          <a:lstStyle>
            <a:lvl1pPr algn="ctr">
              <a:defRPr sz="4355">
                <a:solidFill>
                  <a:schemeClr val="bg1"/>
                </a:solidFill>
              </a:defRPr>
            </a:lvl1pPr>
          </a:lstStyle>
          <a:p>
            <a:r>
              <a:rPr lang="en-GB"/>
              <a:t>Write your title here</a:t>
            </a:r>
            <a:endParaRPr lang="en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2114" y="3941921"/>
            <a:ext cx="7427627" cy="79593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78">
                <a:solidFill>
                  <a:schemeClr val="bg1"/>
                </a:solidFill>
              </a:defRPr>
            </a:lvl1pPr>
            <a:lvl2pPr marL="437585" indent="0" algn="ctr">
              <a:buNone/>
              <a:defRPr sz="1914"/>
            </a:lvl2pPr>
            <a:lvl3pPr marL="875169" indent="0" algn="ctr">
              <a:buNone/>
              <a:defRPr sz="1723"/>
            </a:lvl3pPr>
            <a:lvl4pPr marL="1312754" indent="0" algn="ctr">
              <a:buNone/>
              <a:defRPr sz="1531"/>
            </a:lvl4pPr>
            <a:lvl5pPr marL="1750338" indent="0" algn="ctr">
              <a:buNone/>
              <a:defRPr sz="1531"/>
            </a:lvl5pPr>
            <a:lvl6pPr marL="2187923" indent="0" algn="ctr">
              <a:buNone/>
              <a:defRPr sz="1531"/>
            </a:lvl6pPr>
            <a:lvl7pPr marL="2625508" indent="0" algn="ctr">
              <a:buNone/>
              <a:defRPr sz="1531"/>
            </a:lvl7pPr>
            <a:lvl8pPr marL="3063092" indent="0" algn="ctr">
              <a:buNone/>
              <a:defRPr sz="1531"/>
            </a:lvl8pPr>
            <a:lvl9pPr marL="3500678" indent="0" algn="ctr">
              <a:buNone/>
              <a:defRPr sz="153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450D5-0FB4-CF40-BA39-BE46092FFEF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pPr/>
              <a:t>‹#›</a:t>
            </a:fld>
            <a:endParaRPr lang="en-E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B4CB38-3A37-4B24-BF0D-9D3FB6421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46" y="5260746"/>
            <a:ext cx="5969145" cy="113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65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76" y="296425"/>
            <a:ext cx="11424455" cy="573255"/>
          </a:xfrm>
        </p:spPr>
        <p:txBody>
          <a:bodyPr>
            <a:noAutofit/>
          </a:bodyPr>
          <a:lstStyle>
            <a:lvl1pPr>
              <a:defRPr sz="3629"/>
            </a:lvl1pPr>
          </a:lstStyle>
          <a:p>
            <a:r>
              <a:rPr lang="en-GB"/>
              <a:t>Write your title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83" y="1459524"/>
            <a:ext cx="11424454" cy="4903463"/>
          </a:xfrm>
          <a:prstGeom prst="rect">
            <a:avLst/>
          </a:prstGeom>
        </p:spPr>
        <p:txBody>
          <a:bodyPr/>
          <a:lstStyle>
            <a:lvl1pPr indent="-114294">
              <a:defRPr/>
            </a:lvl1pPr>
            <a:lvl3pPr marL="365764" indent="-122401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t>‹#›</a:t>
            </a:fld>
            <a:endParaRPr lang="en-E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7B1809-4A15-C14D-8738-D571E5E2E3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776" y="929849"/>
            <a:ext cx="11424455" cy="281361"/>
          </a:xfrm>
        </p:spPr>
        <p:txBody>
          <a:bodyPr>
            <a:noAutofit/>
          </a:bodyPr>
          <a:lstStyle>
            <a:lvl1pPr marL="0" indent="0">
              <a:buNone/>
              <a:defRPr sz="1633">
                <a:latin typeface="+mj-lt"/>
              </a:defRPr>
            </a:lvl1pPr>
          </a:lstStyle>
          <a:p>
            <a:pPr lvl="0"/>
            <a:r>
              <a:rPr lang="en-GB"/>
              <a:t>WRITE YOUR SUBTITLE HERE</a:t>
            </a:r>
            <a:endParaRPr lang="en-E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9DC1E-790F-E44C-A5DE-294D346213F2}"/>
              </a:ext>
            </a:extLst>
          </p:cNvPr>
          <p:cNvSpPr txBox="1"/>
          <p:nvPr userDrawn="1"/>
        </p:nvSpPr>
        <p:spPr>
          <a:xfrm>
            <a:off x="7126916" y="-128277"/>
            <a:ext cx="0" cy="0"/>
          </a:xfrm>
          <a:prstGeom prst="rect">
            <a:avLst/>
          </a:prstGeom>
        </p:spPr>
        <p:txBody>
          <a:bodyPr vert="horz" wrap="none" lIns="82951" tIns="41475" rIns="82951" bIns="41475" rtlCol="0" anchor="t">
            <a:normAutofit fontScale="25000" lnSpcReduction="20000"/>
          </a:bodyPr>
          <a:lstStyle/>
          <a:p>
            <a:pPr algn="l"/>
            <a:endParaRPr lang="en-EE" sz="1633"/>
          </a:p>
        </p:txBody>
      </p:sp>
    </p:spTree>
    <p:extLst>
      <p:ext uri="{BB962C8B-B14F-4D97-AF65-F5344CB8AC3E}">
        <p14:creationId xmlns:p14="http://schemas.microsoft.com/office/powerpoint/2010/main" val="1989935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76" y="296425"/>
            <a:ext cx="11424455" cy="573255"/>
          </a:xfrm>
        </p:spPr>
        <p:txBody>
          <a:bodyPr>
            <a:noAutofit/>
          </a:bodyPr>
          <a:lstStyle>
            <a:lvl1pPr>
              <a:defRPr sz="3629"/>
            </a:lvl1pPr>
          </a:lstStyle>
          <a:p>
            <a:r>
              <a:rPr lang="en-GB"/>
              <a:t>Write your title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83" y="1737239"/>
            <a:ext cx="11424454" cy="4625748"/>
          </a:xfrm>
          <a:prstGeom prst="rect">
            <a:avLst/>
          </a:prstGeom>
        </p:spPr>
        <p:txBody>
          <a:bodyPr/>
          <a:lstStyle>
            <a:lvl1pPr indent="-114294">
              <a:defRPr/>
            </a:lvl1pPr>
            <a:lvl3pPr marL="365764" indent="-122401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t>‹#›</a:t>
            </a:fld>
            <a:endParaRPr lang="en-E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7B1809-4A15-C14D-8738-D571E5E2E3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776" y="929849"/>
            <a:ext cx="11424455" cy="281361"/>
          </a:xfrm>
        </p:spPr>
        <p:txBody>
          <a:bodyPr>
            <a:noAutofit/>
          </a:bodyPr>
          <a:lstStyle>
            <a:lvl1pPr marL="0" indent="0">
              <a:buNone/>
              <a:defRPr sz="1633">
                <a:latin typeface="+mj-lt"/>
              </a:defRPr>
            </a:lvl1pPr>
          </a:lstStyle>
          <a:p>
            <a:pPr lvl="0"/>
            <a:r>
              <a:rPr lang="en-GB"/>
              <a:t>WRITE YOUR SUBTITLE HERE</a:t>
            </a:r>
            <a:endParaRPr lang="en-E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9DC1E-790F-E44C-A5DE-294D346213F2}"/>
              </a:ext>
            </a:extLst>
          </p:cNvPr>
          <p:cNvSpPr txBox="1"/>
          <p:nvPr userDrawn="1"/>
        </p:nvSpPr>
        <p:spPr>
          <a:xfrm>
            <a:off x="7126916" y="-128277"/>
            <a:ext cx="0" cy="0"/>
          </a:xfrm>
          <a:prstGeom prst="rect">
            <a:avLst/>
          </a:prstGeom>
        </p:spPr>
        <p:txBody>
          <a:bodyPr vert="horz" wrap="none" lIns="82951" tIns="41475" rIns="82951" bIns="41475" rtlCol="0" anchor="t">
            <a:normAutofit fontScale="25000" lnSpcReduction="20000"/>
          </a:bodyPr>
          <a:lstStyle/>
          <a:p>
            <a:pPr algn="l"/>
            <a:endParaRPr lang="en-EE" sz="1633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87DD309-E72E-4A4D-A1E7-9D8FFE4C8A1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5778" y="1455877"/>
            <a:ext cx="11398085" cy="281362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14 </a:t>
            </a:r>
            <a:r>
              <a:rPr lang="en-GB" err="1"/>
              <a:t>pt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57642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76" y="296425"/>
            <a:ext cx="11424455" cy="573255"/>
          </a:xfrm>
        </p:spPr>
        <p:txBody>
          <a:bodyPr/>
          <a:lstStyle/>
          <a:p>
            <a:r>
              <a:rPr lang="en-GB"/>
              <a:t>Write your title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t>‹#›</a:t>
            </a:fld>
            <a:endParaRPr lang="en-EE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414CE57-B96E-764E-AEDA-84250A4869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76" y="929849"/>
            <a:ext cx="11424455" cy="281361"/>
          </a:xfrm>
        </p:spPr>
        <p:txBody>
          <a:bodyPr>
            <a:noAutofit/>
          </a:bodyPr>
          <a:lstStyle>
            <a:lvl1pPr marL="0" indent="0">
              <a:buNone/>
              <a:defRPr sz="1633">
                <a:latin typeface="+mj-lt"/>
              </a:defRPr>
            </a:lvl1pPr>
          </a:lstStyle>
          <a:p>
            <a:pPr lvl="0"/>
            <a:r>
              <a:rPr lang="en-GB"/>
              <a:t>WRITE YOUR SUBTITLE HERE</a:t>
            </a:r>
            <a:endParaRPr lang="en-E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128D01-863F-7143-AC73-4C694E9653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5780" y="1455877"/>
            <a:ext cx="5661767" cy="281362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14 </a:t>
            </a:r>
            <a:r>
              <a:rPr lang="en-GB" err="1"/>
              <a:t>pt</a:t>
            </a:r>
            <a:endParaRPr lang="en-EE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FAE9B43-5AA5-0A4F-AE9A-510D9D4B07D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45786" y="1455877"/>
            <a:ext cx="5661767" cy="281362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14 </a:t>
            </a:r>
            <a:r>
              <a:rPr lang="en-GB" err="1"/>
              <a:t>pt</a:t>
            </a:r>
            <a:endParaRPr lang="en-EE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59BACA0-A7D0-8D45-86FB-939945399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780" y="1737240"/>
            <a:ext cx="5661767" cy="4625348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FCCA4B6-CA20-9144-AAC3-E6DBDD21E92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45786" y="1737240"/>
            <a:ext cx="5661767" cy="4625348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43681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+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7523" y="296425"/>
            <a:ext cx="11420032" cy="573255"/>
          </a:xfrm>
        </p:spPr>
        <p:txBody>
          <a:bodyPr/>
          <a:lstStyle/>
          <a:p>
            <a:r>
              <a:rPr lang="en-GB"/>
              <a:t>Write your title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t>‹#›</a:t>
            </a:fld>
            <a:endParaRPr lang="en-EE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414CE57-B96E-764E-AEDA-84250A4869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7514" y="929849"/>
            <a:ext cx="11420033" cy="281361"/>
          </a:xfrm>
        </p:spPr>
        <p:txBody>
          <a:bodyPr/>
          <a:lstStyle>
            <a:lvl1pPr marL="0" indent="0">
              <a:buNone/>
              <a:defRPr sz="1633">
                <a:latin typeface="+mj-lt"/>
              </a:defRPr>
            </a:lvl1pPr>
          </a:lstStyle>
          <a:p>
            <a:pPr lvl="0"/>
            <a:r>
              <a:rPr lang="en-GB"/>
              <a:t>WRITE YOUR SUBTITLE HERE</a:t>
            </a:r>
            <a:endParaRPr lang="en-EE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7430626-2E94-2549-BC96-52BBB6495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7522" y="1459837"/>
            <a:ext cx="7636393" cy="4903064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D390A9B-1687-0A41-927B-FE922F0A5838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8144296" y="1459525"/>
            <a:ext cx="3663253" cy="2415923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CAFDCAA-0F76-894D-B8C5-F578671CD3A7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8144296" y="3948106"/>
            <a:ext cx="3663253" cy="2415923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62761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and 1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t>‹#›</a:t>
            </a:fld>
            <a:endParaRPr lang="en-E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7B1809-4A15-C14D-8738-D571E5E2E3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514" y="929849"/>
            <a:ext cx="11420033" cy="281361"/>
          </a:xfrm>
        </p:spPr>
        <p:txBody>
          <a:bodyPr>
            <a:noAutofit/>
          </a:bodyPr>
          <a:lstStyle>
            <a:lvl1pPr marL="0" indent="0">
              <a:buNone/>
              <a:defRPr sz="1633">
                <a:latin typeface="+mj-lt"/>
              </a:defRPr>
            </a:lvl1pPr>
          </a:lstStyle>
          <a:p>
            <a:pPr lvl="0"/>
            <a:r>
              <a:rPr lang="en-GB"/>
              <a:t>WRITE YOUR SUBTITLE HERE</a:t>
            </a:r>
            <a:endParaRPr lang="en-E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B98C4D-52DF-9D42-827E-04D03FA7E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23" y="296425"/>
            <a:ext cx="11420032" cy="573255"/>
          </a:xfrm>
        </p:spPr>
        <p:txBody>
          <a:bodyPr>
            <a:noAutofit/>
          </a:bodyPr>
          <a:lstStyle>
            <a:lvl1pPr>
              <a:defRPr sz="3629"/>
            </a:lvl1pPr>
          </a:lstStyle>
          <a:p>
            <a:r>
              <a:rPr lang="en-GB"/>
              <a:t>Write your title here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7430626-2E94-2549-BC96-52BBB6495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7522" y="1459837"/>
            <a:ext cx="7636393" cy="4903064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450E01A-2D9A-F04C-AA32-EA9717D886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44293" y="1459534"/>
            <a:ext cx="3663937" cy="49033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0" bIns="274320" anchor="t">
            <a:noAutofit/>
          </a:bodyPr>
          <a:lstStyle>
            <a:lvl1pPr marL="0" indent="0" algn="l">
              <a:buNone/>
              <a:defRPr sz="127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31084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450E01A-2D9A-F04C-AA32-EA9717D886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44295" y="1459524"/>
            <a:ext cx="3639573" cy="24159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0" bIns="274320" anchor="b">
            <a:noAutofit/>
          </a:bodyPr>
          <a:lstStyle>
            <a:lvl1pPr marL="0" indent="0" algn="ctr">
              <a:buNone/>
              <a:defRPr sz="127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t>‹#›</a:t>
            </a:fld>
            <a:endParaRPr lang="en-E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7B1809-4A15-C14D-8738-D571E5E2E3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776" y="929849"/>
            <a:ext cx="11405521" cy="281361"/>
          </a:xfrm>
        </p:spPr>
        <p:txBody>
          <a:bodyPr>
            <a:noAutofit/>
          </a:bodyPr>
          <a:lstStyle>
            <a:lvl1pPr marL="0" indent="0">
              <a:buNone/>
              <a:defRPr sz="1633">
                <a:latin typeface="+mj-lt"/>
              </a:defRPr>
            </a:lvl1pPr>
          </a:lstStyle>
          <a:p>
            <a:pPr lvl="0"/>
            <a:r>
              <a:rPr lang="en-GB"/>
              <a:t>WRITE YOUR SUBTITLE HERE</a:t>
            </a:r>
            <a:endParaRPr lang="en-E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B98C4D-52DF-9D42-827E-04D03FA7E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76" y="296425"/>
            <a:ext cx="11405521" cy="573255"/>
          </a:xfrm>
        </p:spPr>
        <p:txBody>
          <a:bodyPr/>
          <a:lstStyle>
            <a:lvl1pPr>
              <a:defRPr sz="3629"/>
            </a:lvl1pPr>
          </a:lstStyle>
          <a:p>
            <a:r>
              <a:rPr lang="en-GB"/>
              <a:t>Write your title here</a:t>
            </a:r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DB6BFD8-FFA8-CE41-90C0-0CDF8BA3EE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44295" y="3946666"/>
            <a:ext cx="3639573" cy="24159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0" bIns="274320" anchor="b">
            <a:noAutofit/>
          </a:bodyPr>
          <a:lstStyle>
            <a:lvl1pPr marL="0" indent="0" algn="ctr">
              <a:buNone/>
              <a:defRPr sz="127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7430626-2E94-2549-BC96-52BBB6495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7522" y="1459837"/>
            <a:ext cx="7636393" cy="4903064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DB6BFD8-FFA8-CE41-90C0-0CDF8BA3EE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44295" y="1459837"/>
            <a:ext cx="3639573" cy="24159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0" bIns="274320" anchor="b">
            <a:noAutofit/>
          </a:bodyPr>
          <a:lstStyle>
            <a:lvl1pPr marL="0" indent="0" algn="ctr">
              <a:buNone/>
              <a:defRPr sz="127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789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81" y="296425"/>
            <a:ext cx="11427884" cy="573255"/>
          </a:xfrm>
        </p:spPr>
        <p:txBody>
          <a:bodyPr bIns="0"/>
          <a:lstStyle/>
          <a:p>
            <a:r>
              <a:rPr lang="en-GB"/>
              <a:t>Write your title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t>‹#›</a:t>
            </a:fld>
            <a:endParaRPr lang="en-EE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60FEAA7-32E7-9747-942E-E05348FB6F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76" y="929849"/>
            <a:ext cx="11424455" cy="281361"/>
          </a:xfrm>
        </p:spPr>
        <p:txBody>
          <a:bodyPr>
            <a:noAutofit/>
          </a:bodyPr>
          <a:lstStyle>
            <a:lvl1pPr marL="0" indent="0">
              <a:buNone/>
              <a:defRPr sz="1633">
                <a:latin typeface="+mj-lt"/>
              </a:defRPr>
            </a:lvl1pPr>
          </a:lstStyle>
          <a:p>
            <a:pPr lvl="0"/>
            <a:r>
              <a:rPr lang="en-GB"/>
              <a:t>WRITE YOUR SUBTITLE HERE</a:t>
            </a:r>
            <a:endParaRPr lang="en-EE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6F535F2-6995-D149-80ED-4223FD5F9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780" y="1756990"/>
            <a:ext cx="5612981" cy="2046703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CEB6E43-D4A9-8049-947A-2765C7B90660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184216" y="1757046"/>
            <a:ext cx="5626019" cy="2047098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6A3D688-8E82-9344-BD23-FE356939DD7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387518" y="4320384"/>
            <a:ext cx="5611241" cy="2042698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18D18A7-194A-744E-A06A-EC42C3385178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6184216" y="4320384"/>
            <a:ext cx="5626019" cy="2042698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C110687-1C19-8748-A592-C0EE156AE60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5780" y="1455877"/>
            <a:ext cx="5612980" cy="281362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14 </a:t>
            </a:r>
            <a:r>
              <a:rPr lang="en-GB" err="1"/>
              <a:t>pt</a:t>
            </a:r>
            <a:endParaRPr lang="en-EE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39591D2-155A-9D45-9655-D99BBB78C52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84216" y="1455877"/>
            <a:ext cx="5626019" cy="281362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14 </a:t>
            </a:r>
            <a:r>
              <a:rPr lang="en-GB" err="1"/>
              <a:t>pt</a:t>
            </a:r>
            <a:endParaRPr lang="en-EE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22E28DB-98E3-A64F-854C-2254668A92F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84212" y="4039022"/>
            <a:ext cx="5620270" cy="281362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14 </a:t>
            </a:r>
            <a:r>
              <a:rPr lang="en-GB" err="1"/>
              <a:t>pt</a:t>
            </a:r>
            <a:endParaRPr lang="en-EE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E18C29D-1C80-0D46-AE2C-CAA59422E6D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5780" y="4039023"/>
            <a:ext cx="5612980" cy="281362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14 </a:t>
            </a:r>
            <a:r>
              <a:rPr lang="en-GB" err="1"/>
              <a:t>pt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91451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C7C9261-AACF-7FE8-6A78-340853FAAD65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9610055" y="269716"/>
            <a:ext cx="2105981" cy="365194"/>
            <a:chOff x="7353133" y="5416457"/>
            <a:chExt cx="2897218" cy="50239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BD058CC-8927-B796-5F5A-C80EDD58D1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56230" y="5471090"/>
              <a:ext cx="71186" cy="409745"/>
            </a:xfrm>
            <a:custGeom>
              <a:avLst/>
              <a:gdLst>
                <a:gd name="connsiteX0" fmla="*/ 35444 w 71186"/>
                <a:gd name="connsiteY0" fmla="*/ -97 h 409745"/>
                <a:gd name="connsiteX1" fmla="*/ -150 w 71186"/>
                <a:gd name="connsiteY1" fmla="*/ 35497 h 409745"/>
                <a:gd name="connsiteX2" fmla="*/ -150 w 71186"/>
                <a:gd name="connsiteY2" fmla="*/ 374054 h 409745"/>
                <a:gd name="connsiteX3" fmla="*/ 35444 w 71186"/>
                <a:gd name="connsiteY3" fmla="*/ 409648 h 409745"/>
                <a:gd name="connsiteX4" fmla="*/ 71037 w 71186"/>
                <a:gd name="connsiteY4" fmla="*/ 374054 h 409745"/>
                <a:gd name="connsiteX5" fmla="*/ 71037 w 71186"/>
                <a:gd name="connsiteY5" fmla="*/ 35497 h 409745"/>
                <a:gd name="connsiteX6" fmla="*/ 35444 w 71186"/>
                <a:gd name="connsiteY6" fmla="*/ -97 h 4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6" h="409745">
                  <a:moveTo>
                    <a:pt x="35444" y="-97"/>
                  </a:moveTo>
                  <a:cubicBezTo>
                    <a:pt x="15825" y="-97"/>
                    <a:pt x="-150" y="15837"/>
                    <a:pt x="-150" y="35497"/>
                  </a:cubicBezTo>
                  <a:lnTo>
                    <a:pt x="-150" y="374054"/>
                  </a:lnTo>
                  <a:cubicBezTo>
                    <a:pt x="-150" y="393672"/>
                    <a:pt x="15825" y="409648"/>
                    <a:pt x="35444" y="409648"/>
                  </a:cubicBezTo>
                  <a:cubicBezTo>
                    <a:pt x="55062" y="409648"/>
                    <a:pt x="71037" y="393672"/>
                    <a:pt x="71037" y="374054"/>
                  </a:cubicBezTo>
                  <a:lnTo>
                    <a:pt x="71037" y="35497"/>
                  </a:lnTo>
                  <a:cubicBezTo>
                    <a:pt x="71037" y="15837"/>
                    <a:pt x="55062" y="-97"/>
                    <a:pt x="35444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6DDA58-397A-4522-08E7-61215EFA28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1023" y="5471090"/>
              <a:ext cx="253296" cy="402295"/>
            </a:xfrm>
            <a:custGeom>
              <a:avLst/>
              <a:gdLst>
                <a:gd name="connsiteX0" fmla="*/ 220864 w 253296"/>
                <a:gd name="connsiteY0" fmla="*/ 341771 h 402295"/>
                <a:gd name="connsiteX1" fmla="*/ 71038 w 253296"/>
                <a:gd name="connsiteY1" fmla="*/ 341771 h 402295"/>
                <a:gd name="connsiteX2" fmla="*/ 71038 w 253296"/>
                <a:gd name="connsiteY2" fmla="*/ 35497 h 402295"/>
                <a:gd name="connsiteX3" fmla="*/ 35444 w 253296"/>
                <a:gd name="connsiteY3" fmla="*/ -97 h 402295"/>
                <a:gd name="connsiteX4" fmla="*/ -150 w 253296"/>
                <a:gd name="connsiteY4" fmla="*/ 35497 h 402295"/>
                <a:gd name="connsiteX5" fmla="*/ -150 w 253296"/>
                <a:gd name="connsiteY5" fmla="*/ 366604 h 402295"/>
                <a:gd name="connsiteX6" fmla="*/ 35444 w 253296"/>
                <a:gd name="connsiteY6" fmla="*/ 402198 h 402295"/>
                <a:gd name="connsiteX7" fmla="*/ 220864 w 253296"/>
                <a:gd name="connsiteY7" fmla="*/ 402198 h 402295"/>
                <a:gd name="connsiteX8" fmla="*/ 253147 w 253296"/>
                <a:gd name="connsiteY8" fmla="*/ 369915 h 402295"/>
                <a:gd name="connsiteX9" fmla="*/ 220864 w 253296"/>
                <a:gd name="connsiteY9" fmla="*/ 337632 h 40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6" h="402295">
                  <a:moveTo>
                    <a:pt x="220864" y="341771"/>
                  </a:moveTo>
                  <a:lnTo>
                    <a:pt x="71038" y="341771"/>
                  </a:lnTo>
                  <a:lnTo>
                    <a:pt x="71038" y="35497"/>
                  </a:lnTo>
                  <a:cubicBezTo>
                    <a:pt x="71038" y="15837"/>
                    <a:pt x="55062" y="-97"/>
                    <a:pt x="35444" y="-97"/>
                  </a:cubicBezTo>
                  <a:cubicBezTo>
                    <a:pt x="15825" y="-97"/>
                    <a:pt x="-150" y="15837"/>
                    <a:pt x="-150" y="35497"/>
                  </a:cubicBezTo>
                  <a:lnTo>
                    <a:pt x="-150" y="366604"/>
                  </a:lnTo>
                  <a:cubicBezTo>
                    <a:pt x="-150" y="386222"/>
                    <a:pt x="15825" y="402198"/>
                    <a:pt x="35444" y="402198"/>
                  </a:cubicBezTo>
                  <a:lnTo>
                    <a:pt x="220864" y="402198"/>
                  </a:lnTo>
                  <a:cubicBezTo>
                    <a:pt x="238661" y="402198"/>
                    <a:pt x="253147" y="387712"/>
                    <a:pt x="253147" y="369915"/>
                  </a:cubicBezTo>
                  <a:cubicBezTo>
                    <a:pt x="252733" y="352284"/>
                    <a:pt x="238495" y="338046"/>
                    <a:pt x="220864" y="337632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64CE16D-5DCE-C635-E442-732DC2CCF6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18536" y="5471080"/>
              <a:ext cx="71211" cy="415138"/>
            </a:xfrm>
            <a:custGeom>
              <a:avLst/>
              <a:gdLst>
                <a:gd name="connsiteX0" fmla="*/ 35860 w 71211"/>
                <a:gd name="connsiteY0" fmla="*/ -87 h 415138"/>
                <a:gd name="connsiteX1" fmla="*/ 267 w 71211"/>
                <a:gd name="connsiteY1" fmla="*/ 33835 h 415138"/>
                <a:gd name="connsiteX2" fmla="*/ 267 w 71211"/>
                <a:gd name="connsiteY2" fmla="*/ 35507 h 415138"/>
                <a:gd name="connsiteX3" fmla="*/ 267 w 71211"/>
                <a:gd name="connsiteY3" fmla="*/ 374064 h 415138"/>
                <a:gd name="connsiteX4" fmla="*/ 30067 w 71211"/>
                <a:gd name="connsiteY4" fmla="*/ 414625 h 415138"/>
                <a:gd name="connsiteX5" fmla="*/ 70626 w 71211"/>
                <a:gd name="connsiteY5" fmla="*/ 384908 h 415138"/>
                <a:gd name="connsiteX6" fmla="*/ 70626 w 71211"/>
                <a:gd name="connsiteY6" fmla="*/ 374064 h 415138"/>
                <a:gd name="connsiteX7" fmla="*/ 70626 w 71211"/>
                <a:gd name="connsiteY7" fmla="*/ 35507 h 415138"/>
                <a:gd name="connsiteX8" fmla="*/ 36689 w 71211"/>
                <a:gd name="connsiteY8" fmla="*/ -79 h 415138"/>
                <a:gd name="connsiteX9" fmla="*/ 35860 w 71211"/>
                <a:gd name="connsiteY9" fmla="*/ -87 h 41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11" h="415138">
                  <a:moveTo>
                    <a:pt x="35860" y="-87"/>
                  </a:moveTo>
                  <a:cubicBezTo>
                    <a:pt x="16657" y="-550"/>
                    <a:pt x="763" y="14639"/>
                    <a:pt x="267" y="33835"/>
                  </a:cubicBezTo>
                  <a:cubicBezTo>
                    <a:pt x="267" y="34389"/>
                    <a:pt x="267" y="34952"/>
                    <a:pt x="267" y="35507"/>
                  </a:cubicBezTo>
                  <a:lnTo>
                    <a:pt x="267" y="374064"/>
                  </a:lnTo>
                  <a:cubicBezTo>
                    <a:pt x="-2714" y="393517"/>
                    <a:pt x="10614" y="411645"/>
                    <a:pt x="30067" y="414625"/>
                  </a:cubicBezTo>
                  <a:cubicBezTo>
                    <a:pt x="49436" y="417605"/>
                    <a:pt x="67647" y="404278"/>
                    <a:pt x="70626" y="384908"/>
                  </a:cubicBezTo>
                  <a:cubicBezTo>
                    <a:pt x="71206" y="381266"/>
                    <a:pt x="71206" y="377624"/>
                    <a:pt x="70626" y="374064"/>
                  </a:cubicBezTo>
                  <a:lnTo>
                    <a:pt x="70626" y="35507"/>
                  </a:lnTo>
                  <a:cubicBezTo>
                    <a:pt x="71124" y="16311"/>
                    <a:pt x="55893" y="377"/>
                    <a:pt x="36689" y="-79"/>
                  </a:cubicBezTo>
                  <a:cubicBezTo>
                    <a:pt x="36440" y="-87"/>
                    <a:pt x="36109" y="-87"/>
                    <a:pt x="35860" y="-8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F0AA9EA-B3A1-3940-2FE4-690D869485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7235" y="5471090"/>
              <a:ext cx="146722" cy="409760"/>
            </a:xfrm>
            <a:custGeom>
              <a:avLst/>
              <a:gdLst>
                <a:gd name="connsiteX0" fmla="*/ 36457 w 146722"/>
                <a:gd name="connsiteY0" fmla="*/ 409648 h 409760"/>
                <a:gd name="connsiteX1" fmla="*/ -130 w 146722"/>
                <a:gd name="connsiteY1" fmla="*/ 375130 h 409760"/>
                <a:gd name="connsiteX2" fmla="*/ 22385 w 146722"/>
                <a:gd name="connsiteY2" fmla="*/ 340943 h 409760"/>
                <a:gd name="connsiteX3" fmla="*/ 75362 w 146722"/>
                <a:gd name="connsiteY3" fmla="*/ 258166 h 409760"/>
                <a:gd name="connsiteX4" fmla="*/ 75362 w 146722"/>
                <a:gd name="connsiteY4" fmla="*/ 35497 h 409760"/>
                <a:gd name="connsiteX5" fmla="*/ 110956 w 146722"/>
                <a:gd name="connsiteY5" fmla="*/ -97 h 409760"/>
                <a:gd name="connsiteX6" fmla="*/ 146550 w 146722"/>
                <a:gd name="connsiteY6" fmla="*/ 35497 h 409760"/>
                <a:gd name="connsiteX7" fmla="*/ 146550 w 146722"/>
                <a:gd name="connsiteY7" fmla="*/ 259822 h 409760"/>
                <a:gd name="connsiteX8" fmla="*/ 49700 w 146722"/>
                <a:gd name="connsiteY8" fmla="*/ 407165 h 409760"/>
                <a:gd name="connsiteX9" fmla="*/ 36457 w 146722"/>
                <a:gd name="connsiteY9" fmla="*/ 407165 h 40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22" h="409760">
                  <a:moveTo>
                    <a:pt x="36457" y="409648"/>
                  </a:moveTo>
                  <a:cubicBezTo>
                    <a:pt x="16839" y="410228"/>
                    <a:pt x="449" y="394748"/>
                    <a:pt x="-130" y="375130"/>
                  </a:cubicBezTo>
                  <a:cubicBezTo>
                    <a:pt x="-627" y="360147"/>
                    <a:pt x="8395" y="346406"/>
                    <a:pt x="22385" y="340943"/>
                  </a:cubicBezTo>
                  <a:cubicBezTo>
                    <a:pt x="56323" y="327947"/>
                    <a:pt x="77762" y="294423"/>
                    <a:pt x="75362" y="258166"/>
                  </a:cubicBezTo>
                  <a:lnTo>
                    <a:pt x="75362" y="35497"/>
                  </a:lnTo>
                  <a:cubicBezTo>
                    <a:pt x="75362" y="15837"/>
                    <a:pt x="91338" y="-97"/>
                    <a:pt x="110956" y="-97"/>
                  </a:cubicBezTo>
                  <a:cubicBezTo>
                    <a:pt x="130574" y="-97"/>
                    <a:pt x="146550" y="15837"/>
                    <a:pt x="146550" y="35497"/>
                  </a:cubicBezTo>
                  <a:lnTo>
                    <a:pt x="146550" y="259822"/>
                  </a:lnTo>
                  <a:cubicBezTo>
                    <a:pt x="147627" y="324222"/>
                    <a:pt x="109218" y="382663"/>
                    <a:pt x="49700" y="407165"/>
                  </a:cubicBezTo>
                  <a:cubicBezTo>
                    <a:pt x="45314" y="407993"/>
                    <a:pt x="40844" y="407993"/>
                    <a:pt x="36457" y="407165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FA5AA4-AC0B-CBF0-8081-073387C4E2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26071" y="5471090"/>
              <a:ext cx="144098" cy="410573"/>
            </a:xfrm>
            <a:custGeom>
              <a:avLst/>
              <a:gdLst>
                <a:gd name="connsiteX0" fmla="*/ 111666 w 144098"/>
                <a:gd name="connsiteY0" fmla="*/ 408820 h 410573"/>
                <a:gd name="connsiteX1" fmla="*/ 97593 w 144098"/>
                <a:gd name="connsiteY1" fmla="*/ 408820 h 410573"/>
                <a:gd name="connsiteX2" fmla="*/ -83 w 144098"/>
                <a:gd name="connsiteY2" fmla="*/ 259822 h 410573"/>
                <a:gd name="connsiteX3" fmla="*/ -83 w 144098"/>
                <a:gd name="connsiteY3" fmla="*/ 35497 h 410573"/>
                <a:gd name="connsiteX4" fmla="*/ 35510 w 144098"/>
                <a:gd name="connsiteY4" fmla="*/ -97 h 410573"/>
                <a:gd name="connsiteX5" fmla="*/ 71105 w 144098"/>
                <a:gd name="connsiteY5" fmla="*/ 35497 h 410573"/>
                <a:gd name="connsiteX6" fmla="*/ 71105 w 144098"/>
                <a:gd name="connsiteY6" fmla="*/ 259822 h 410573"/>
                <a:gd name="connsiteX7" fmla="*/ 122426 w 144098"/>
                <a:gd name="connsiteY7" fmla="*/ 342599 h 410573"/>
                <a:gd name="connsiteX8" fmla="*/ 141466 w 144098"/>
                <a:gd name="connsiteY8" fmla="*/ 361637 h 410573"/>
                <a:gd name="connsiteX9" fmla="*/ 141466 w 144098"/>
                <a:gd name="connsiteY9" fmla="*/ 388954 h 410573"/>
                <a:gd name="connsiteX10" fmla="*/ 108354 w 144098"/>
                <a:gd name="connsiteY10" fmla="*/ 410476 h 41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98" h="410573">
                  <a:moveTo>
                    <a:pt x="111666" y="408820"/>
                  </a:moveTo>
                  <a:cubicBezTo>
                    <a:pt x="107031" y="409979"/>
                    <a:pt x="102228" y="409979"/>
                    <a:pt x="97593" y="408820"/>
                  </a:cubicBezTo>
                  <a:cubicBezTo>
                    <a:pt x="37001" y="384566"/>
                    <a:pt x="-1987" y="325050"/>
                    <a:pt x="-83" y="259822"/>
                  </a:cubicBezTo>
                  <a:lnTo>
                    <a:pt x="-83" y="35497"/>
                  </a:lnTo>
                  <a:cubicBezTo>
                    <a:pt x="-83" y="15837"/>
                    <a:pt x="15892" y="-97"/>
                    <a:pt x="35510" y="-97"/>
                  </a:cubicBezTo>
                  <a:cubicBezTo>
                    <a:pt x="55130" y="-97"/>
                    <a:pt x="71105" y="15837"/>
                    <a:pt x="71105" y="35497"/>
                  </a:cubicBezTo>
                  <a:lnTo>
                    <a:pt x="71105" y="259822"/>
                  </a:lnTo>
                  <a:cubicBezTo>
                    <a:pt x="68456" y="295664"/>
                    <a:pt x="89150" y="329023"/>
                    <a:pt x="122426" y="342599"/>
                  </a:cubicBezTo>
                  <a:cubicBezTo>
                    <a:pt x="131366" y="345661"/>
                    <a:pt x="138403" y="352698"/>
                    <a:pt x="141466" y="361637"/>
                  </a:cubicBezTo>
                  <a:cubicBezTo>
                    <a:pt x="144776" y="370412"/>
                    <a:pt x="144776" y="380179"/>
                    <a:pt x="141466" y="388954"/>
                  </a:cubicBezTo>
                  <a:cubicBezTo>
                    <a:pt x="135589" y="402032"/>
                    <a:pt x="122675" y="410393"/>
                    <a:pt x="108354" y="410476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4106A4C-D525-3924-1EF6-6FF830E9C7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4010" y="5469430"/>
              <a:ext cx="296341" cy="413061"/>
            </a:xfrm>
            <a:custGeom>
              <a:avLst/>
              <a:gdLst>
                <a:gd name="connsiteX0" fmla="*/ 167060 w 296341"/>
                <a:gd name="connsiteY0" fmla="*/ 173739 h 413061"/>
                <a:gd name="connsiteX1" fmla="*/ 71038 w 296341"/>
                <a:gd name="connsiteY1" fmla="*/ 110829 h 413061"/>
                <a:gd name="connsiteX2" fmla="*/ 71038 w 296341"/>
                <a:gd name="connsiteY2" fmla="*/ 110829 h 413061"/>
                <a:gd name="connsiteX3" fmla="*/ 136433 w 296341"/>
                <a:gd name="connsiteY3" fmla="*/ 62818 h 413061"/>
                <a:gd name="connsiteX4" fmla="*/ 229142 w 296341"/>
                <a:gd name="connsiteY4" fmla="*/ 93446 h 413061"/>
                <a:gd name="connsiteX5" fmla="*/ 248181 w 296341"/>
                <a:gd name="connsiteY5" fmla="*/ 99240 h 413061"/>
                <a:gd name="connsiteX6" fmla="*/ 281292 w 296341"/>
                <a:gd name="connsiteY6" fmla="*/ 66130 h 413061"/>
                <a:gd name="connsiteX7" fmla="*/ 265564 w 296341"/>
                <a:gd name="connsiteY7" fmla="*/ 37985 h 413061"/>
                <a:gd name="connsiteX8" fmla="*/ 137260 w 296341"/>
                <a:gd name="connsiteY8" fmla="*/ 736 h 413061"/>
                <a:gd name="connsiteX9" fmla="*/ 513 w 296341"/>
                <a:gd name="connsiteY9" fmla="*/ 109041 h 413061"/>
                <a:gd name="connsiteX10" fmla="*/ -150 w 296341"/>
                <a:gd name="connsiteY10" fmla="*/ 117451 h 413061"/>
                <a:gd name="connsiteX11" fmla="*/ -150 w 296341"/>
                <a:gd name="connsiteY11" fmla="*/ 117451 h 413061"/>
                <a:gd name="connsiteX12" fmla="*/ 133949 w 296341"/>
                <a:gd name="connsiteY12" fmla="*/ 238305 h 413061"/>
                <a:gd name="connsiteX13" fmla="*/ 225003 w 296341"/>
                <a:gd name="connsiteY13" fmla="*/ 299560 h 413061"/>
                <a:gd name="connsiteX14" fmla="*/ 225003 w 296341"/>
                <a:gd name="connsiteY14" fmla="*/ 299560 h 413061"/>
                <a:gd name="connsiteX15" fmla="*/ 153815 w 296341"/>
                <a:gd name="connsiteY15" fmla="*/ 350054 h 413061"/>
                <a:gd name="connsiteX16" fmla="*/ 87595 w 296341"/>
                <a:gd name="connsiteY16" fmla="*/ 336809 h 413061"/>
                <a:gd name="connsiteX17" fmla="*/ 79316 w 296341"/>
                <a:gd name="connsiteY17" fmla="*/ 336809 h 413061"/>
                <a:gd name="connsiteX18" fmla="*/ 48689 w 296341"/>
                <a:gd name="connsiteY18" fmla="*/ 372238 h 413061"/>
                <a:gd name="connsiteX19" fmla="*/ 61933 w 296341"/>
                <a:gd name="connsiteY19" fmla="*/ 396409 h 413061"/>
                <a:gd name="connsiteX20" fmla="*/ 152160 w 296341"/>
                <a:gd name="connsiteY20" fmla="*/ 412965 h 413061"/>
                <a:gd name="connsiteX21" fmla="*/ 296191 w 296341"/>
                <a:gd name="connsiteY21" fmla="*/ 292938 h 413061"/>
                <a:gd name="connsiteX22" fmla="*/ 296191 w 296341"/>
                <a:gd name="connsiteY22" fmla="*/ 292938 h 413061"/>
                <a:gd name="connsiteX23" fmla="*/ 167060 w 296341"/>
                <a:gd name="connsiteY23" fmla="*/ 174567 h 4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6341" h="413061">
                  <a:moveTo>
                    <a:pt x="167060" y="173739"/>
                  </a:moveTo>
                  <a:cubicBezTo>
                    <a:pt x="89249" y="155529"/>
                    <a:pt x="71038" y="141456"/>
                    <a:pt x="71038" y="110829"/>
                  </a:cubicBezTo>
                  <a:lnTo>
                    <a:pt x="71038" y="110829"/>
                  </a:lnTo>
                  <a:cubicBezTo>
                    <a:pt x="71038" y="84341"/>
                    <a:pt x="95044" y="62818"/>
                    <a:pt x="136433" y="62818"/>
                  </a:cubicBezTo>
                  <a:cubicBezTo>
                    <a:pt x="169708" y="63472"/>
                    <a:pt x="201991" y="74151"/>
                    <a:pt x="229142" y="93446"/>
                  </a:cubicBezTo>
                  <a:cubicBezTo>
                    <a:pt x="234688" y="97444"/>
                    <a:pt x="241393" y="99480"/>
                    <a:pt x="248181" y="99240"/>
                  </a:cubicBezTo>
                  <a:cubicBezTo>
                    <a:pt x="266475" y="99240"/>
                    <a:pt x="281292" y="84415"/>
                    <a:pt x="281292" y="66130"/>
                  </a:cubicBezTo>
                  <a:cubicBezTo>
                    <a:pt x="281789" y="54524"/>
                    <a:pt x="275746" y="43622"/>
                    <a:pt x="265564" y="37985"/>
                  </a:cubicBezTo>
                  <a:cubicBezTo>
                    <a:pt x="227570" y="12780"/>
                    <a:pt x="182787" y="-216"/>
                    <a:pt x="137260" y="736"/>
                  </a:cubicBezTo>
                  <a:cubicBezTo>
                    <a:pt x="69631" y="-7112"/>
                    <a:pt x="8377" y="41379"/>
                    <a:pt x="513" y="109041"/>
                  </a:cubicBezTo>
                  <a:cubicBezTo>
                    <a:pt x="182" y="111839"/>
                    <a:pt x="17" y="114645"/>
                    <a:pt x="-150" y="117451"/>
                  </a:cubicBezTo>
                  <a:lnTo>
                    <a:pt x="-150" y="117451"/>
                  </a:lnTo>
                  <a:cubicBezTo>
                    <a:pt x="-150" y="191950"/>
                    <a:pt x="48689" y="217611"/>
                    <a:pt x="133949" y="238305"/>
                  </a:cubicBezTo>
                  <a:cubicBezTo>
                    <a:pt x="219209" y="259000"/>
                    <a:pt x="225003" y="271416"/>
                    <a:pt x="225003" y="299560"/>
                  </a:cubicBezTo>
                  <a:lnTo>
                    <a:pt x="225003" y="299560"/>
                  </a:lnTo>
                  <a:cubicBezTo>
                    <a:pt x="225003" y="329360"/>
                    <a:pt x="197687" y="350054"/>
                    <a:pt x="153815" y="350054"/>
                  </a:cubicBezTo>
                  <a:cubicBezTo>
                    <a:pt x="131052" y="350054"/>
                    <a:pt x="108536" y="345584"/>
                    <a:pt x="87595" y="336809"/>
                  </a:cubicBezTo>
                  <a:lnTo>
                    <a:pt x="79316" y="336809"/>
                  </a:lnTo>
                  <a:cubicBezTo>
                    <a:pt x="61105" y="338134"/>
                    <a:pt x="47364" y="353944"/>
                    <a:pt x="48689" y="372238"/>
                  </a:cubicBezTo>
                  <a:cubicBezTo>
                    <a:pt x="49351" y="381840"/>
                    <a:pt x="54236" y="390697"/>
                    <a:pt x="61933" y="396409"/>
                  </a:cubicBezTo>
                  <a:cubicBezTo>
                    <a:pt x="90740" y="407336"/>
                    <a:pt x="121367" y="412881"/>
                    <a:pt x="152160" y="412965"/>
                  </a:cubicBezTo>
                  <a:cubicBezTo>
                    <a:pt x="234937" y="412965"/>
                    <a:pt x="296191" y="368265"/>
                    <a:pt x="296191" y="292938"/>
                  </a:cubicBezTo>
                  <a:lnTo>
                    <a:pt x="296191" y="292938"/>
                  </a:lnTo>
                  <a:cubicBezTo>
                    <a:pt x="296191" y="225889"/>
                    <a:pt x="252320" y="195261"/>
                    <a:pt x="167060" y="17456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274FCF-167E-F13C-790A-531F472FD2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7872" y="5474402"/>
              <a:ext cx="314552" cy="405605"/>
            </a:xfrm>
            <a:custGeom>
              <a:avLst/>
              <a:gdLst>
                <a:gd name="connsiteX0" fmla="*/ 284603 w 314552"/>
                <a:gd name="connsiteY0" fmla="*/ -97 h 405605"/>
                <a:gd name="connsiteX1" fmla="*/ 36272 w 314552"/>
                <a:gd name="connsiteY1" fmla="*/ -97 h 405605"/>
                <a:gd name="connsiteX2" fmla="*/ -150 w 314552"/>
                <a:gd name="connsiteY2" fmla="*/ 36324 h 405605"/>
                <a:gd name="connsiteX3" fmla="*/ 36272 w 314552"/>
                <a:gd name="connsiteY3" fmla="*/ 72746 h 405605"/>
                <a:gd name="connsiteX4" fmla="*/ 123188 w 314552"/>
                <a:gd name="connsiteY4" fmla="*/ 72746 h 405605"/>
                <a:gd name="connsiteX5" fmla="*/ 123188 w 314552"/>
                <a:gd name="connsiteY5" fmla="*/ 369088 h 405605"/>
                <a:gd name="connsiteX6" fmla="*/ 157954 w 314552"/>
                <a:gd name="connsiteY6" fmla="*/ 405509 h 405605"/>
                <a:gd name="connsiteX7" fmla="*/ 158781 w 314552"/>
                <a:gd name="connsiteY7" fmla="*/ 405509 h 405605"/>
                <a:gd name="connsiteX8" fmla="*/ 195204 w 314552"/>
                <a:gd name="connsiteY8" fmla="*/ 369088 h 405605"/>
                <a:gd name="connsiteX9" fmla="*/ 195204 w 314552"/>
                <a:gd name="connsiteY9" fmla="*/ 72746 h 405605"/>
                <a:gd name="connsiteX10" fmla="*/ 277980 w 314552"/>
                <a:gd name="connsiteY10" fmla="*/ 72746 h 405605"/>
                <a:gd name="connsiteX11" fmla="*/ 314402 w 314552"/>
                <a:gd name="connsiteY11" fmla="*/ 36324 h 405605"/>
                <a:gd name="connsiteX12" fmla="*/ 277980 w 314552"/>
                <a:gd name="connsiteY12" fmla="*/ -97 h 40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52" h="405605">
                  <a:moveTo>
                    <a:pt x="284603" y="-97"/>
                  </a:move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23188" y="72746"/>
                  </a:lnTo>
                  <a:lnTo>
                    <a:pt x="123188" y="369088"/>
                  </a:lnTo>
                  <a:cubicBezTo>
                    <a:pt x="122692" y="388706"/>
                    <a:pt x="138254" y="405013"/>
                    <a:pt x="157954" y="405509"/>
                  </a:cubicBezTo>
                  <a:cubicBezTo>
                    <a:pt x="158203" y="405509"/>
                    <a:pt x="158534" y="405509"/>
                    <a:pt x="158781" y="405509"/>
                  </a:cubicBezTo>
                  <a:cubicBezTo>
                    <a:pt x="178897" y="405509"/>
                    <a:pt x="195204" y="389202"/>
                    <a:pt x="195204" y="369088"/>
                  </a:cubicBezTo>
                  <a:lnTo>
                    <a:pt x="195204" y="72746"/>
                  </a:lnTo>
                  <a:lnTo>
                    <a:pt x="277980" y="72746"/>
                  </a:lnTo>
                  <a:cubicBezTo>
                    <a:pt x="298096" y="72746"/>
                    <a:pt x="314402" y="56439"/>
                    <a:pt x="314402" y="36324"/>
                  </a:cubicBezTo>
                  <a:cubicBezTo>
                    <a:pt x="314402" y="16210"/>
                    <a:pt x="298096" y="-97"/>
                    <a:pt x="277980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A0D95-0F15-4B1C-5531-D657B463A6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8217" y="5474402"/>
              <a:ext cx="321174" cy="411084"/>
            </a:xfrm>
            <a:custGeom>
              <a:avLst/>
              <a:gdLst>
                <a:gd name="connsiteX0" fmla="*/ 284603 w 321174"/>
                <a:gd name="connsiteY0" fmla="*/ 72746 h 411084"/>
                <a:gd name="connsiteX1" fmla="*/ 321025 w 321174"/>
                <a:gd name="connsiteY1" fmla="*/ 36324 h 411084"/>
                <a:gd name="connsiteX2" fmla="*/ 284603 w 321174"/>
                <a:gd name="connsiteY2" fmla="*/ -97 h 411084"/>
                <a:gd name="connsiteX3" fmla="*/ 36272 w 321174"/>
                <a:gd name="connsiteY3" fmla="*/ -97 h 411084"/>
                <a:gd name="connsiteX4" fmla="*/ -150 w 321174"/>
                <a:gd name="connsiteY4" fmla="*/ 36324 h 411084"/>
                <a:gd name="connsiteX5" fmla="*/ 36272 w 321174"/>
                <a:gd name="connsiteY5" fmla="*/ 72746 h 411084"/>
                <a:gd name="connsiteX6" fmla="*/ 119049 w 321174"/>
                <a:gd name="connsiteY6" fmla="*/ 72746 h 411084"/>
                <a:gd name="connsiteX7" fmla="*/ 119049 w 321174"/>
                <a:gd name="connsiteY7" fmla="*/ 369088 h 411084"/>
                <a:gd name="connsiteX8" fmla="*/ 149594 w 321174"/>
                <a:gd name="connsiteY8" fmla="*/ 410559 h 411084"/>
                <a:gd name="connsiteX9" fmla="*/ 191064 w 321174"/>
                <a:gd name="connsiteY9" fmla="*/ 380014 h 411084"/>
                <a:gd name="connsiteX10" fmla="*/ 191064 w 321174"/>
                <a:gd name="connsiteY10" fmla="*/ 369088 h 411084"/>
                <a:gd name="connsiteX11" fmla="*/ 191064 w 321174"/>
                <a:gd name="connsiteY11" fmla="*/ 72746 h 41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174" h="411084">
                  <a:moveTo>
                    <a:pt x="284603" y="72746"/>
                  </a:moveTo>
                  <a:cubicBezTo>
                    <a:pt x="304717" y="72746"/>
                    <a:pt x="321025" y="56439"/>
                    <a:pt x="321025" y="36324"/>
                  </a:cubicBezTo>
                  <a:cubicBezTo>
                    <a:pt x="321025" y="16210"/>
                    <a:pt x="304717" y="-97"/>
                    <a:pt x="284603" y="-97"/>
                  </a:cubicBez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19049" y="72746"/>
                  </a:lnTo>
                  <a:lnTo>
                    <a:pt x="119049" y="369088"/>
                  </a:lnTo>
                  <a:cubicBezTo>
                    <a:pt x="115986" y="388954"/>
                    <a:pt x="129727" y="407578"/>
                    <a:pt x="149594" y="410559"/>
                  </a:cubicBezTo>
                  <a:cubicBezTo>
                    <a:pt x="169461" y="413621"/>
                    <a:pt x="188003" y="399963"/>
                    <a:pt x="191064" y="380014"/>
                  </a:cubicBezTo>
                  <a:cubicBezTo>
                    <a:pt x="191644" y="376372"/>
                    <a:pt x="191644" y="372730"/>
                    <a:pt x="191064" y="369088"/>
                  </a:cubicBezTo>
                  <a:lnTo>
                    <a:pt x="191064" y="72746"/>
                  </a:ln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9DFFDD-7270-1DF4-B955-4DE3ED5C42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01729" y="5462563"/>
              <a:ext cx="343698" cy="416348"/>
            </a:xfrm>
            <a:custGeom>
              <a:avLst/>
              <a:gdLst>
                <a:gd name="connsiteX0" fmla="*/ 213067 w 343698"/>
                <a:gd name="connsiteY0" fmla="*/ 23330 h 416348"/>
                <a:gd name="connsiteX1" fmla="*/ 168864 w 343698"/>
                <a:gd name="connsiteY1" fmla="*/ 1816 h 416348"/>
                <a:gd name="connsiteX2" fmla="*/ 166712 w 343698"/>
                <a:gd name="connsiteY2" fmla="*/ 2636 h 416348"/>
                <a:gd name="connsiteX3" fmla="*/ 145189 w 343698"/>
                <a:gd name="connsiteY3" fmla="*/ 48991 h 416348"/>
                <a:gd name="connsiteX4" fmla="*/ 221345 w 343698"/>
                <a:gd name="connsiteY4" fmla="*/ 249311 h 416348"/>
                <a:gd name="connsiteX5" fmla="*/ 126979 w 343698"/>
                <a:gd name="connsiteY5" fmla="*/ 249311 h 416348"/>
                <a:gd name="connsiteX6" fmla="*/ 152640 w 343698"/>
                <a:gd name="connsiteY6" fmla="*/ 182262 h 416348"/>
                <a:gd name="connsiteX7" fmla="*/ 127476 w 343698"/>
                <a:gd name="connsiteY7" fmla="*/ 137339 h 416348"/>
                <a:gd name="connsiteX8" fmla="*/ 84762 w 343698"/>
                <a:gd name="connsiteY8" fmla="*/ 156601 h 416348"/>
                <a:gd name="connsiteX9" fmla="*/ 1986 w 343698"/>
                <a:gd name="connsiteY9" fmla="*/ 369338 h 416348"/>
                <a:gd name="connsiteX10" fmla="*/ 23508 w 343698"/>
                <a:gd name="connsiteY10" fmla="*/ 415692 h 416348"/>
                <a:gd name="connsiteX11" fmla="*/ 35924 w 343698"/>
                <a:gd name="connsiteY11" fmla="*/ 415692 h 416348"/>
                <a:gd name="connsiteX12" fmla="*/ 69863 w 343698"/>
                <a:gd name="connsiteY12" fmla="*/ 391687 h 416348"/>
                <a:gd name="connsiteX13" fmla="*/ 97180 w 343698"/>
                <a:gd name="connsiteY13" fmla="*/ 318844 h 416348"/>
                <a:gd name="connsiteX14" fmla="*/ 245350 w 343698"/>
                <a:gd name="connsiteY14" fmla="*/ 318844 h 416348"/>
                <a:gd name="connsiteX15" fmla="*/ 273494 w 343698"/>
                <a:gd name="connsiteY15" fmla="*/ 391687 h 416348"/>
                <a:gd name="connsiteX16" fmla="*/ 307432 w 343698"/>
                <a:gd name="connsiteY16" fmla="*/ 415692 h 416348"/>
                <a:gd name="connsiteX17" fmla="*/ 319848 w 343698"/>
                <a:gd name="connsiteY17" fmla="*/ 415692 h 416348"/>
                <a:gd name="connsiteX18" fmla="*/ 341371 w 343698"/>
                <a:gd name="connsiteY18" fmla="*/ 368510 h 41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698" h="416348">
                  <a:moveTo>
                    <a:pt x="213067" y="23330"/>
                  </a:moveTo>
                  <a:cubicBezTo>
                    <a:pt x="206775" y="5178"/>
                    <a:pt x="186992" y="-4450"/>
                    <a:pt x="168864" y="1816"/>
                  </a:cubicBezTo>
                  <a:cubicBezTo>
                    <a:pt x="168119" y="2065"/>
                    <a:pt x="167457" y="2338"/>
                    <a:pt x="166712" y="2636"/>
                  </a:cubicBezTo>
                  <a:cubicBezTo>
                    <a:pt x="148087" y="9614"/>
                    <a:pt x="138485" y="30258"/>
                    <a:pt x="145189" y="48991"/>
                  </a:cubicBezTo>
                  <a:lnTo>
                    <a:pt x="221345" y="249311"/>
                  </a:lnTo>
                  <a:lnTo>
                    <a:pt x="126979" y="249311"/>
                  </a:lnTo>
                  <a:lnTo>
                    <a:pt x="152640" y="182262"/>
                  </a:lnTo>
                  <a:cubicBezTo>
                    <a:pt x="158103" y="162900"/>
                    <a:pt x="146763" y="142786"/>
                    <a:pt x="127476" y="137339"/>
                  </a:cubicBezTo>
                  <a:cubicBezTo>
                    <a:pt x="110423" y="132562"/>
                    <a:pt x="92461" y="140683"/>
                    <a:pt x="84762" y="156601"/>
                  </a:cubicBezTo>
                  <a:lnTo>
                    <a:pt x="1986" y="369338"/>
                  </a:lnTo>
                  <a:cubicBezTo>
                    <a:pt x="-4719" y="388045"/>
                    <a:pt x="4883" y="408739"/>
                    <a:pt x="23508" y="415692"/>
                  </a:cubicBezTo>
                  <a:cubicBezTo>
                    <a:pt x="27646" y="416438"/>
                    <a:pt x="31785" y="416438"/>
                    <a:pt x="35924" y="415692"/>
                  </a:cubicBezTo>
                  <a:cubicBezTo>
                    <a:pt x="51156" y="415527"/>
                    <a:pt x="64648" y="406008"/>
                    <a:pt x="69863" y="391687"/>
                  </a:cubicBezTo>
                  <a:lnTo>
                    <a:pt x="97180" y="318844"/>
                  </a:lnTo>
                  <a:lnTo>
                    <a:pt x="245350" y="318844"/>
                  </a:lnTo>
                  <a:lnTo>
                    <a:pt x="273494" y="391687"/>
                  </a:lnTo>
                  <a:cubicBezTo>
                    <a:pt x="278460" y="406173"/>
                    <a:pt x="292119" y="415775"/>
                    <a:pt x="307432" y="415692"/>
                  </a:cubicBezTo>
                  <a:cubicBezTo>
                    <a:pt x="311571" y="416438"/>
                    <a:pt x="315711" y="416438"/>
                    <a:pt x="319848" y="415692"/>
                  </a:cubicBezTo>
                  <a:cubicBezTo>
                    <a:pt x="338557" y="408326"/>
                    <a:pt x="348159" y="387465"/>
                    <a:pt x="341371" y="368510"/>
                  </a:cubicBez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D99597-E3C1-8831-0850-A4AE64C880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3416" y="5438161"/>
              <a:ext cx="310165" cy="291193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AF2101E-2DD6-A231-3574-427FE239BD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53133" y="5416457"/>
              <a:ext cx="225182" cy="405172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9205C5-3360-319F-F423-C75D3472EE5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9812" y="5529034"/>
              <a:ext cx="138102" cy="273991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3856F7-6D96-9CFE-D7E6-A92556055B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0933" y="5588633"/>
              <a:ext cx="106781" cy="15644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E97001-A18E-5E6E-4619-CF90157E6E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1667" y="5739287"/>
              <a:ext cx="393189" cy="179567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103E0B49-3D30-3170-8663-633620D35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t-EE" sz="3200" spc="0" dirty="0">
                <a:solidFill>
                  <a:srgbClr val="A2C0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PEALKIRI CALIBRI, ALL CAPS, MAX 32PT </a:t>
            </a:r>
            <a:endParaRPr lang="et-EE" dirty="0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FAC0F5DD-06D0-D44F-F706-0E61ACFCC7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964" y="1242112"/>
            <a:ext cx="11240072" cy="5211076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>
              <a:defRPr/>
            </a:lvl2pPr>
          </a:lstStyle>
          <a:p>
            <a:r>
              <a:rPr lang="et-EE" dirty="0"/>
              <a:t>Sisutekst </a:t>
            </a:r>
            <a:r>
              <a:rPr lang="et-EE" dirty="0" err="1"/>
              <a:t>Calibri</a:t>
            </a:r>
            <a:r>
              <a:rPr lang="et-EE" dirty="0"/>
              <a:t> </a:t>
            </a:r>
            <a:r>
              <a:rPr lang="et-EE" dirty="0" err="1"/>
              <a:t>Light</a:t>
            </a:r>
            <a:r>
              <a:rPr lang="et-EE" dirty="0"/>
              <a:t>, min 20pt</a:t>
            </a:r>
          </a:p>
          <a:p>
            <a:pPr lvl="1"/>
            <a:r>
              <a:rPr lang="et-EE" dirty="0"/>
              <a:t>Alapunkt sidekriipsuga. Fondisuurus jääb samaks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41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 and Acc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81" y="296425"/>
            <a:ext cx="11427884" cy="573255"/>
          </a:xfrm>
        </p:spPr>
        <p:txBody>
          <a:bodyPr bIns="0"/>
          <a:lstStyle/>
          <a:p>
            <a:r>
              <a:rPr lang="en-GB"/>
              <a:t>Write your title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t>‹#›</a:t>
            </a:fld>
            <a:endParaRPr lang="en-EE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60FEAA7-32E7-9747-942E-E05348FB6F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76" y="929849"/>
            <a:ext cx="11424455" cy="281361"/>
          </a:xfrm>
        </p:spPr>
        <p:txBody>
          <a:bodyPr>
            <a:noAutofit/>
          </a:bodyPr>
          <a:lstStyle>
            <a:lvl1pPr marL="0" indent="0">
              <a:buNone/>
              <a:defRPr sz="1633">
                <a:latin typeface="+mj-lt"/>
              </a:defRPr>
            </a:lvl1pPr>
          </a:lstStyle>
          <a:p>
            <a:pPr lvl="0"/>
            <a:r>
              <a:rPr lang="en-GB"/>
              <a:t>WRITE YOUR SUBTITLE HERE</a:t>
            </a:r>
            <a:endParaRPr lang="en-EE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C093713-C173-0948-A0C0-DA7AD40C9A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9213" y="5958257"/>
            <a:ext cx="5650905" cy="404740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7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EE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44ED3A0-A040-7B43-904E-DEC985B5CB2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61069" y="5955608"/>
            <a:ext cx="5652592" cy="40474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7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EE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6F535F2-6995-D149-80ED-4223FD5F9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778" y="1756990"/>
            <a:ext cx="5661890" cy="1786155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CEB6E43-D4A9-8049-947A-2765C7B90660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184212" y="1757053"/>
            <a:ext cx="5626020" cy="1786500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6A3D688-8E82-9344-BD23-FE356939DD7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387518" y="3919687"/>
            <a:ext cx="5650905" cy="1885620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18D18A7-194A-744E-A06A-EC42C3385178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6184212" y="3919687"/>
            <a:ext cx="5629450" cy="1885620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C110687-1C19-8748-A592-C0EE156AE60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5783" y="1455877"/>
            <a:ext cx="5661888" cy="281362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14 </a:t>
            </a:r>
            <a:r>
              <a:rPr lang="en-GB" err="1"/>
              <a:t>pt</a:t>
            </a:r>
            <a:endParaRPr lang="en-EE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39591D2-155A-9D45-9655-D99BBB78C52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84212" y="1455877"/>
            <a:ext cx="5626017" cy="281362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14 </a:t>
            </a:r>
            <a:r>
              <a:rPr lang="en-GB" err="1"/>
              <a:t>pt</a:t>
            </a:r>
            <a:endParaRPr lang="en-EE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22E28DB-98E3-A64F-854C-2254668A92F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84212" y="3638318"/>
            <a:ext cx="5629450" cy="281362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14 </a:t>
            </a:r>
            <a:r>
              <a:rPr lang="en-GB" err="1"/>
              <a:t>pt</a:t>
            </a:r>
            <a:endParaRPr lang="en-EE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E18C29D-1C80-0D46-AE2C-CAA59422E6D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5782" y="3638320"/>
            <a:ext cx="5661888" cy="281362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14 </a:t>
            </a:r>
            <a:r>
              <a:rPr lang="en-GB" err="1"/>
              <a:t>pt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921393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76" y="296425"/>
            <a:ext cx="11424455" cy="573255"/>
          </a:xfrm>
        </p:spPr>
        <p:txBody>
          <a:bodyPr/>
          <a:lstStyle/>
          <a:p>
            <a:r>
              <a:rPr lang="en-GB"/>
              <a:t>Write your title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t>‹#›</a:t>
            </a:fld>
            <a:endParaRPr lang="en-EE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414CE57-B96E-764E-AEDA-84250A4869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76" y="929849"/>
            <a:ext cx="11424455" cy="281361"/>
          </a:xfrm>
        </p:spPr>
        <p:txBody>
          <a:bodyPr>
            <a:noAutofit/>
          </a:bodyPr>
          <a:lstStyle>
            <a:lvl1pPr marL="0" indent="0">
              <a:buNone/>
              <a:defRPr sz="1633">
                <a:latin typeface="+mj-lt"/>
              </a:defRPr>
            </a:lvl1pPr>
          </a:lstStyle>
          <a:p>
            <a:pPr lvl="0"/>
            <a:r>
              <a:rPr lang="en-GB"/>
              <a:t>WRITE YOUR SUBTITLE HERE</a:t>
            </a:r>
            <a:endParaRPr lang="en-E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128D01-863F-7143-AC73-4C694E9653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5781" y="1455877"/>
            <a:ext cx="3693215" cy="281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89"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12 </a:t>
            </a:r>
            <a:r>
              <a:rPr lang="en-GB" err="1"/>
              <a:t>pt</a:t>
            </a:r>
            <a:endParaRPr lang="en-EE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19BB78D0-8B6A-014B-850F-F755AAC099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5781" y="3998142"/>
            <a:ext cx="3693215" cy="281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89"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12 </a:t>
            </a:r>
            <a:r>
              <a:rPr lang="en-GB" err="1"/>
              <a:t>pt</a:t>
            </a:r>
            <a:endParaRPr lang="en-EE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93CE7763-CE32-C14D-946E-00811CA2FF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67619" y="1455877"/>
            <a:ext cx="3674810" cy="281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89"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12 </a:t>
            </a:r>
            <a:r>
              <a:rPr lang="en-GB" err="1"/>
              <a:t>pt</a:t>
            </a:r>
            <a:endParaRPr lang="en-EE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BA1F848E-47F3-7448-9EF8-C83CB8E852E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67619" y="3998142"/>
            <a:ext cx="3674810" cy="281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89"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12 </a:t>
            </a:r>
            <a:r>
              <a:rPr lang="en-GB" err="1"/>
              <a:t>pt</a:t>
            </a:r>
            <a:endParaRPr lang="en-EE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CC29D1B6-8D2B-B441-BF39-BB5888DDD6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36045" y="1455877"/>
            <a:ext cx="3657588" cy="281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89"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12 </a:t>
            </a:r>
            <a:r>
              <a:rPr lang="en-GB" err="1"/>
              <a:t>pt</a:t>
            </a:r>
            <a:endParaRPr lang="en-EE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D6D6E0A3-85F2-DC49-844B-23B23FFC3A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36040" y="3998142"/>
            <a:ext cx="3657587" cy="281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89" b="1"/>
            </a:lvl1pPr>
          </a:lstStyle>
          <a:p>
            <a:pPr lvl="0"/>
            <a:r>
              <a:rPr lang="et-EE"/>
              <a:t>P</a:t>
            </a:r>
            <a:r>
              <a:rPr lang="en-GB" err="1"/>
              <a:t>ealkiri</a:t>
            </a:r>
            <a:r>
              <a:rPr lang="en-GB"/>
              <a:t> 12 </a:t>
            </a:r>
            <a:r>
              <a:rPr lang="en-GB" err="1"/>
              <a:t>pt</a:t>
            </a:r>
            <a:endParaRPr lang="en-EE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F540EFE-4A21-4C5B-801C-D6ECA6FECF58}"/>
              </a:ext>
            </a:extLst>
          </p:cNvPr>
          <p:cNvSpPr>
            <a:spLocks noGrp="1"/>
          </p:cNvSpPr>
          <p:nvPr>
            <p:ph sz="half" idx="38"/>
          </p:nvPr>
        </p:nvSpPr>
        <p:spPr>
          <a:xfrm>
            <a:off x="409747" y="1758621"/>
            <a:ext cx="3669245" cy="2070022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4E944BFE-E570-45E8-98D1-EA5D2E3D0178}"/>
              </a:ext>
            </a:extLst>
          </p:cNvPr>
          <p:cNvSpPr>
            <a:spLocks noGrp="1"/>
          </p:cNvSpPr>
          <p:nvPr>
            <p:ph sz="half" idx="39"/>
          </p:nvPr>
        </p:nvSpPr>
        <p:spPr>
          <a:xfrm>
            <a:off x="409747" y="4292567"/>
            <a:ext cx="3669245" cy="2070022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398A2FF-767C-4811-BB51-D1640FDEC596}"/>
              </a:ext>
            </a:extLst>
          </p:cNvPr>
          <p:cNvSpPr>
            <a:spLocks noGrp="1"/>
          </p:cNvSpPr>
          <p:nvPr>
            <p:ph sz="half" idx="40"/>
          </p:nvPr>
        </p:nvSpPr>
        <p:spPr>
          <a:xfrm>
            <a:off x="4273186" y="1761258"/>
            <a:ext cx="3669245" cy="2070022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F16BE39-EEEB-4ABA-9055-5A2449BA77B7}"/>
              </a:ext>
            </a:extLst>
          </p:cNvPr>
          <p:cNvSpPr>
            <a:spLocks noGrp="1"/>
          </p:cNvSpPr>
          <p:nvPr>
            <p:ph sz="half" idx="41"/>
          </p:nvPr>
        </p:nvSpPr>
        <p:spPr>
          <a:xfrm>
            <a:off x="4273186" y="4295204"/>
            <a:ext cx="3669245" cy="2070022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6997209A-428A-436E-B329-0F417C0DBA58}"/>
              </a:ext>
            </a:extLst>
          </p:cNvPr>
          <p:cNvSpPr>
            <a:spLocks noGrp="1"/>
          </p:cNvSpPr>
          <p:nvPr>
            <p:ph sz="half" idx="42"/>
          </p:nvPr>
        </p:nvSpPr>
        <p:spPr>
          <a:xfrm>
            <a:off x="8140988" y="1761258"/>
            <a:ext cx="3669245" cy="2070022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DFFE4F41-EBCA-426D-9137-2D9A8DC5DAAD}"/>
              </a:ext>
            </a:extLst>
          </p:cNvPr>
          <p:cNvSpPr>
            <a:spLocks noGrp="1"/>
          </p:cNvSpPr>
          <p:nvPr>
            <p:ph sz="half" idx="43"/>
          </p:nvPr>
        </p:nvSpPr>
        <p:spPr>
          <a:xfrm>
            <a:off x="8140988" y="4295204"/>
            <a:ext cx="3669245" cy="2070022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7413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ntents and Acc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t>‹#›</a:t>
            </a:fld>
            <a:endParaRPr lang="en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CDF536-6980-964F-AEB0-925CDD9942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7516" y="3678967"/>
            <a:ext cx="3669245" cy="404740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7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EE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ED3984A-4179-424A-A451-D41C230764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56486" y="3676318"/>
            <a:ext cx="3667554" cy="40474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7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EE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0C6564E-5FB7-CA41-A71F-93876EBF26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36301" y="3676318"/>
            <a:ext cx="3667554" cy="404740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7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EE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392995C-38D5-2740-B8AF-1EB899FC8C58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8144296" y="4158268"/>
            <a:ext cx="3663253" cy="2204321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E95A523-A08B-4E41-9D6F-7F0D2DD60BB5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4250464" y="4158268"/>
            <a:ext cx="3663253" cy="2204321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5750B359-1502-8B4E-8297-40EF8885B2D6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387524" y="4158268"/>
            <a:ext cx="3661512" cy="2204321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750B359-1502-8B4E-8297-40EF8885B2D6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7518" y="1462672"/>
            <a:ext cx="3669245" cy="2147948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750B359-1502-8B4E-8297-40EF8885B2D6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4249972" y="1462672"/>
            <a:ext cx="3663253" cy="2147948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50B359-1502-8B4E-8297-40EF8885B2D6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8138453" y="1462672"/>
            <a:ext cx="3663253" cy="2147948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C7B1809-4A15-C14D-8738-D571E5E2E3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523" y="929849"/>
            <a:ext cx="11420032" cy="281361"/>
          </a:xfrm>
        </p:spPr>
        <p:txBody>
          <a:bodyPr>
            <a:noAutofit/>
          </a:bodyPr>
          <a:lstStyle>
            <a:lvl1pPr marL="0" indent="0">
              <a:buNone/>
              <a:defRPr sz="1633">
                <a:latin typeface="+mj-lt"/>
              </a:defRPr>
            </a:lvl1pPr>
          </a:lstStyle>
          <a:p>
            <a:pPr lvl="0"/>
            <a:r>
              <a:rPr lang="en-GB"/>
              <a:t>WRITE YOUR SUBTITLE HERE</a:t>
            </a:r>
            <a:endParaRPr lang="en-EE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1B98C4D-52DF-9D42-827E-04D03FA7E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7" y="296425"/>
            <a:ext cx="11420033" cy="573255"/>
          </a:xfrm>
        </p:spPr>
        <p:txBody>
          <a:bodyPr>
            <a:noAutofit/>
          </a:bodyPr>
          <a:lstStyle>
            <a:lvl1pPr>
              <a:defRPr sz="3629"/>
            </a:lvl1pPr>
          </a:lstStyle>
          <a:p>
            <a:r>
              <a:rPr lang="en-GB"/>
              <a:t>Write your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68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+ 3 Content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3D4C0-A106-DB45-B5B7-D463FEB0D572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pPr/>
              <a:t>‹#›</a:t>
            </a:fld>
            <a:endParaRPr lang="en-E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D29ABB-961F-A944-ACF2-91C8A4480342}"/>
              </a:ext>
            </a:extLst>
          </p:cNvPr>
          <p:cNvSpPr txBox="1"/>
          <p:nvPr userDrawn="1"/>
        </p:nvSpPr>
        <p:spPr>
          <a:xfrm>
            <a:off x="12562462" y="-263463"/>
            <a:ext cx="0" cy="0"/>
          </a:xfrm>
          <a:prstGeom prst="rect">
            <a:avLst/>
          </a:prstGeom>
        </p:spPr>
        <p:txBody>
          <a:bodyPr vert="horz" wrap="none" lIns="82951" tIns="41475" rIns="82951" bIns="41475" rtlCol="0" anchor="t">
            <a:normAutofit fontScale="25000" lnSpcReduction="20000"/>
          </a:bodyPr>
          <a:lstStyle/>
          <a:p>
            <a:pPr algn="l"/>
            <a:endParaRPr lang="en-EE" sz="1633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85778" y="296425"/>
            <a:ext cx="11424456" cy="57325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Write your title here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FDC02AC-E393-2942-A0AB-AD42D06263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76" y="929849"/>
            <a:ext cx="11424455" cy="281361"/>
          </a:xfrm>
        </p:spPr>
        <p:txBody>
          <a:bodyPr>
            <a:noAutofit/>
          </a:bodyPr>
          <a:lstStyle>
            <a:lvl1pPr marL="0" indent="0">
              <a:buNone/>
              <a:defRPr sz="16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WRITE YOUR SUBTITLE HERE</a:t>
            </a:r>
            <a:endParaRPr lang="en-EE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F0E41483-9B14-044C-A860-DFE903B5E896}"/>
              </a:ext>
            </a:extLst>
          </p:cNvPr>
          <p:cNvSpPr>
            <a:spLocks noGrp="1"/>
          </p:cNvSpPr>
          <p:nvPr>
            <p:ph sz="half" idx="47"/>
          </p:nvPr>
        </p:nvSpPr>
        <p:spPr>
          <a:xfrm>
            <a:off x="4135652" y="4805257"/>
            <a:ext cx="7674582" cy="1551281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D390A9B-1687-0A41-927B-FE922F0A5838}"/>
              </a:ext>
            </a:extLst>
          </p:cNvPr>
          <p:cNvSpPr>
            <a:spLocks noGrp="1"/>
          </p:cNvSpPr>
          <p:nvPr>
            <p:ph sz="half" idx="50"/>
          </p:nvPr>
        </p:nvSpPr>
        <p:spPr>
          <a:xfrm>
            <a:off x="385773" y="4805622"/>
            <a:ext cx="3663253" cy="1551281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D390A9B-1687-0A41-927B-FE922F0A5838}"/>
              </a:ext>
            </a:extLst>
          </p:cNvPr>
          <p:cNvSpPr>
            <a:spLocks noGrp="1"/>
          </p:cNvSpPr>
          <p:nvPr>
            <p:ph sz="half" idx="51"/>
          </p:nvPr>
        </p:nvSpPr>
        <p:spPr>
          <a:xfrm>
            <a:off x="385773" y="3138334"/>
            <a:ext cx="3663253" cy="1551281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FD390A9B-1687-0A41-927B-FE922F0A5838}"/>
              </a:ext>
            </a:extLst>
          </p:cNvPr>
          <p:cNvSpPr>
            <a:spLocks noGrp="1"/>
          </p:cNvSpPr>
          <p:nvPr>
            <p:ph sz="half" idx="52"/>
          </p:nvPr>
        </p:nvSpPr>
        <p:spPr>
          <a:xfrm>
            <a:off x="385774" y="1459526"/>
            <a:ext cx="3663253" cy="1551281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F0E41483-9B14-044C-A860-DFE903B5E896}"/>
              </a:ext>
            </a:extLst>
          </p:cNvPr>
          <p:cNvSpPr>
            <a:spLocks noGrp="1"/>
          </p:cNvSpPr>
          <p:nvPr>
            <p:ph sz="half" idx="53"/>
          </p:nvPr>
        </p:nvSpPr>
        <p:spPr>
          <a:xfrm>
            <a:off x="4135652" y="3138334"/>
            <a:ext cx="7674582" cy="1551281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F0E41483-9B14-044C-A860-DFE903B5E896}"/>
              </a:ext>
            </a:extLst>
          </p:cNvPr>
          <p:cNvSpPr>
            <a:spLocks noGrp="1"/>
          </p:cNvSpPr>
          <p:nvPr>
            <p:ph sz="half" idx="54"/>
          </p:nvPr>
        </p:nvSpPr>
        <p:spPr>
          <a:xfrm>
            <a:off x="4135652" y="1456952"/>
            <a:ext cx="7674582" cy="1551281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42626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+ 3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3D4C0-A106-DB45-B5B7-D463FEB0D572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pPr/>
              <a:t>‹#›</a:t>
            </a:fld>
            <a:endParaRPr lang="en-E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D29ABB-961F-A944-ACF2-91C8A4480342}"/>
              </a:ext>
            </a:extLst>
          </p:cNvPr>
          <p:cNvSpPr txBox="1"/>
          <p:nvPr userDrawn="1"/>
        </p:nvSpPr>
        <p:spPr>
          <a:xfrm>
            <a:off x="12562462" y="-263463"/>
            <a:ext cx="0" cy="0"/>
          </a:xfrm>
          <a:prstGeom prst="rect">
            <a:avLst/>
          </a:prstGeom>
        </p:spPr>
        <p:txBody>
          <a:bodyPr vert="horz" wrap="none" lIns="82951" tIns="41475" rIns="82951" bIns="41475" rtlCol="0" anchor="t">
            <a:normAutofit fontScale="25000" lnSpcReduction="20000"/>
          </a:bodyPr>
          <a:lstStyle/>
          <a:p>
            <a:pPr algn="l"/>
            <a:endParaRPr lang="en-EE" sz="1633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85778" y="296425"/>
            <a:ext cx="11424456" cy="57325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Write your title here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FDC02AC-E393-2942-A0AB-AD42D06263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76" y="929849"/>
            <a:ext cx="11424455" cy="281361"/>
          </a:xfrm>
        </p:spPr>
        <p:txBody>
          <a:bodyPr>
            <a:noAutofit/>
          </a:bodyPr>
          <a:lstStyle>
            <a:lvl1pPr marL="0" indent="0">
              <a:buNone/>
              <a:defRPr sz="16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WRITE YOUR SUBTITLE HERE</a:t>
            </a:r>
            <a:endParaRPr lang="en-EE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0E41483-9B14-044C-A860-DFE903B5E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7526" y="1459536"/>
            <a:ext cx="11422714" cy="1669685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0E41483-9B14-044C-A860-DFE903B5E896}"/>
              </a:ext>
            </a:extLst>
          </p:cNvPr>
          <p:cNvSpPr>
            <a:spLocks noGrp="1"/>
          </p:cNvSpPr>
          <p:nvPr>
            <p:ph sz="half" idx="40"/>
          </p:nvPr>
        </p:nvSpPr>
        <p:spPr>
          <a:xfrm>
            <a:off x="902009" y="3244769"/>
            <a:ext cx="3233644" cy="2364447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0E41483-9B14-044C-A860-DFE903B5E896}"/>
              </a:ext>
            </a:extLst>
          </p:cNvPr>
          <p:cNvSpPr>
            <a:spLocks noGrp="1"/>
          </p:cNvSpPr>
          <p:nvPr>
            <p:ph sz="half" idx="41"/>
          </p:nvPr>
        </p:nvSpPr>
        <p:spPr>
          <a:xfrm>
            <a:off x="4440399" y="3244768"/>
            <a:ext cx="3233644" cy="2364447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0E41483-9B14-044C-A860-DFE903B5E896}"/>
              </a:ext>
            </a:extLst>
          </p:cNvPr>
          <p:cNvSpPr>
            <a:spLocks noGrp="1"/>
          </p:cNvSpPr>
          <p:nvPr>
            <p:ph sz="half" idx="42"/>
          </p:nvPr>
        </p:nvSpPr>
        <p:spPr>
          <a:xfrm>
            <a:off x="7993925" y="3244768"/>
            <a:ext cx="3233644" cy="2364447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7105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ntent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76" y="296425"/>
            <a:ext cx="11424455" cy="57325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Write your title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t>‹#›</a:t>
            </a:fld>
            <a:endParaRPr lang="en-E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FDC02AC-E393-2942-A0AB-AD42D06263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76" y="929849"/>
            <a:ext cx="11424455" cy="281361"/>
          </a:xfrm>
        </p:spPr>
        <p:txBody>
          <a:bodyPr>
            <a:noAutofit/>
          </a:bodyPr>
          <a:lstStyle>
            <a:lvl1pPr marL="0" indent="0">
              <a:buNone/>
              <a:defRPr sz="16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WRITE YOUR SUBTITLE HERE</a:t>
            </a:r>
            <a:endParaRPr lang="en-EE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42" hasCustomPrompt="1"/>
          </p:nvPr>
        </p:nvSpPr>
        <p:spPr>
          <a:xfrm>
            <a:off x="1739364" y="1589927"/>
            <a:ext cx="966670" cy="777682"/>
          </a:xfrm>
        </p:spPr>
        <p:txBody>
          <a:bodyPr>
            <a:normAutofit/>
          </a:bodyPr>
          <a:lstStyle>
            <a:lvl1pPr marL="0" indent="0">
              <a:buNone/>
              <a:defRPr sz="1089"/>
            </a:lvl1pPr>
          </a:lstStyle>
          <a:p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icon</a:t>
            </a:r>
            <a:endParaRPr lang="et-EE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43" hasCustomPrompt="1"/>
          </p:nvPr>
        </p:nvSpPr>
        <p:spPr>
          <a:xfrm>
            <a:off x="1739364" y="4018130"/>
            <a:ext cx="966670" cy="777682"/>
          </a:xfrm>
        </p:spPr>
        <p:txBody>
          <a:bodyPr>
            <a:normAutofit/>
          </a:bodyPr>
          <a:lstStyle>
            <a:lvl1pPr marL="0" indent="0">
              <a:buNone/>
              <a:defRPr sz="1089"/>
            </a:lvl1pPr>
          </a:lstStyle>
          <a:p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icon</a:t>
            </a:r>
            <a:endParaRPr lang="et-EE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44" hasCustomPrompt="1"/>
          </p:nvPr>
        </p:nvSpPr>
        <p:spPr>
          <a:xfrm>
            <a:off x="5305547" y="1587418"/>
            <a:ext cx="966670" cy="777682"/>
          </a:xfrm>
        </p:spPr>
        <p:txBody>
          <a:bodyPr>
            <a:normAutofit/>
          </a:bodyPr>
          <a:lstStyle>
            <a:lvl1pPr marL="0" indent="0">
              <a:buNone/>
              <a:defRPr sz="1089"/>
            </a:lvl1pPr>
          </a:lstStyle>
          <a:p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icon</a:t>
            </a:r>
            <a:endParaRPr lang="et-EE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45" hasCustomPrompt="1"/>
          </p:nvPr>
        </p:nvSpPr>
        <p:spPr>
          <a:xfrm>
            <a:off x="5305546" y="4018238"/>
            <a:ext cx="966670" cy="777682"/>
          </a:xfrm>
        </p:spPr>
        <p:txBody>
          <a:bodyPr>
            <a:normAutofit/>
          </a:bodyPr>
          <a:lstStyle>
            <a:lvl1pPr marL="0" indent="0">
              <a:buNone/>
              <a:defRPr sz="1089"/>
            </a:lvl1pPr>
          </a:lstStyle>
          <a:p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icon</a:t>
            </a:r>
            <a:endParaRPr lang="et-EE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46" hasCustomPrompt="1"/>
          </p:nvPr>
        </p:nvSpPr>
        <p:spPr>
          <a:xfrm>
            <a:off x="9037278" y="1589927"/>
            <a:ext cx="966670" cy="777682"/>
          </a:xfrm>
        </p:spPr>
        <p:txBody>
          <a:bodyPr>
            <a:normAutofit/>
          </a:bodyPr>
          <a:lstStyle>
            <a:lvl1pPr marL="0" indent="0">
              <a:buNone/>
              <a:defRPr sz="1089"/>
            </a:lvl1pPr>
          </a:lstStyle>
          <a:p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icon</a:t>
            </a:r>
            <a:endParaRPr lang="et-EE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47" hasCustomPrompt="1"/>
          </p:nvPr>
        </p:nvSpPr>
        <p:spPr>
          <a:xfrm>
            <a:off x="9037278" y="4018130"/>
            <a:ext cx="966670" cy="777682"/>
          </a:xfrm>
        </p:spPr>
        <p:txBody>
          <a:bodyPr>
            <a:normAutofit/>
          </a:bodyPr>
          <a:lstStyle>
            <a:lvl1pPr marL="0" indent="0">
              <a:buNone/>
              <a:defRPr sz="1089"/>
            </a:lvl1pPr>
          </a:lstStyle>
          <a:p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icon</a:t>
            </a:r>
            <a:endParaRPr lang="et-EE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86981C4-7E05-4784-9582-7A0AF8205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8615" y="2515759"/>
            <a:ext cx="2688855" cy="1260620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04AF9CA3-5780-4FF5-BAA5-DEC5F4002A80}"/>
              </a:ext>
            </a:extLst>
          </p:cNvPr>
          <p:cNvSpPr>
            <a:spLocks noGrp="1"/>
          </p:cNvSpPr>
          <p:nvPr>
            <p:ph sz="half" idx="48"/>
          </p:nvPr>
        </p:nvSpPr>
        <p:spPr>
          <a:xfrm>
            <a:off x="878615" y="4956507"/>
            <a:ext cx="2688855" cy="1260620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508E1186-D30D-4B1B-9D82-64C7DB942027}"/>
              </a:ext>
            </a:extLst>
          </p:cNvPr>
          <p:cNvSpPr>
            <a:spLocks noGrp="1"/>
          </p:cNvSpPr>
          <p:nvPr>
            <p:ph sz="half" idx="49"/>
          </p:nvPr>
        </p:nvSpPr>
        <p:spPr>
          <a:xfrm>
            <a:off x="4447832" y="4956443"/>
            <a:ext cx="2688855" cy="1260620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71207951-6179-4014-8B70-6D924FA4A7F3}"/>
              </a:ext>
            </a:extLst>
          </p:cNvPr>
          <p:cNvSpPr>
            <a:spLocks noGrp="1"/>
          </p:cNvSpPr>
          <p:nvPr>
            <p:ph sz="half" idx="50"/>
          </p:nvPr>
        </p:nvSpPr>
        <p:spPr>
          <a:xfrm>
            <a:off x="4447832" y="2515759"/>
            <a:ext cx="2688855" cy="1260620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73BC40E-7476-4CF5-B2D8-A3D79B848405}"/>
              </a:ext>
            </a:extLst>
          </p:cNvPr>
          <p:cNvSpPr>
            <a:spLocks noGrp="1"/>
          </p:cNvSpPr>
          <p:nvPr>
            <p:ph sz="half" idx="51"/>
          </p:nvPr>
        </p:nvSpPr>
        <p:spPr>
          <a:xfrm>
            <a:off x="8176532" y="2515759"/>
            <a:ext cx="2688855" cy="1260620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4A10613-C962-4364-9D2D-0ED1DEAACA93}"/>
              </a:ext>
            </a:extLst>
          </p:cNvPr>
          <p:cNvSpPr>
            <a:spLocks noGrp="1"/>
          </p:cNvSpPr>
          <p:nvPr>
            <p:ph sz="half" idx="52"/>
          </p:nvPr>
        </p:nvSpPr>
        <p:spPr>
          <a:xfrm>
            <a:off x="8176182" y="4956443"/>
            <a:ext cx="2688855" cy="1260620"/>
          </a:xfrm>
          <a:prstGeom prst="rect">
            <a:avLst/>
          </a:prstGeom>
        </p:spPr>
        <p:txBody>
          <a:bodyPr/>
          <a:lstStyle>
            <a:lvl1pPr marL="120962" indent="-115202">
              <a:tabLst/>
              <a:defRPr/>
            </a:lvl1pPr>
            <a:lvl2pPr marL="243364" indent="-122401">
              <a:buFont typeface="System Font Regular"/>
              <a:buChar char="-"/>
              <a:tabLst/>
              <a:defRPr/>
            </a:lvl2pPr>
            <a:lvl3pPr marL="365764" indent="-122401">
              <a:buFont typeface="System Font Regular"/>
              <a:buChar char="-"/>
              <a:tabLst/>
              <a:defRPr/>
            </a:lvl3pPr>
            <a:lvl4pPr marL="1048353" indent="-230406">
              <a:buFont typeface="System Font Regular"/>
              <a:buChar char="-"/>
              <a:defRPr/>
            </a:lvl4pPr>
            <a:lvl5pPr marL="1330601" indent="-230406">
              <a:buFont typeface="System Font Regular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74036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96094-0B42-0F42-A1FF-FF5D32D50E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250AB-27C9-4843-B305-22ABF7AC8460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783123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EE1608-96FE-9349-B301-2618D1D84C99}"/>
              </a:ext>
            </a:extLst>
          </p:cNvPr>
          <p:cNvSpPr/>
          <p:nvPr userDrawn="1"/>
        </p:nvSpPr>
        <p:spPr>
          <a:xfrm>
            <a:off x="8" y="4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38B683-0871-4025-B2B4-DE40D1FDC957}"/>
              </a:ext>
            </a:extLst>
          </p:cNvPr>
          <p:cNvSpPr/>
          <p:nvPr userDrawn="1"/>
        </p:nvSpPr>
        <p:spPr>
          <a:xfrm>
            <a:off x="10178920" y="4010726"/>
            <a:ext cx="1337329" cy="1337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A05DC2-9CE0-4A24-9605-DD09D2D0D0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300" y="4847491"/>
            <a:ext cx="6319238" cy="1071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81B65-5830-4B9D-96A9-40F5175EBB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269" y="3153459"/>
            <a:ext cx="1959461" cy="54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47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EE1608-96FE-9349-B301-2618D1D84C99}"/>
              </a:ext>
            </a:extLst>
          </p:cNvPr>
          <p:cNvSpPr/>
          <p:nvPr userDrawn="1"/>
        </p:nvSpPr>
        <p:spPr>
          <a:xfrm>
            <a:off x="8" y="4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41318-DC7E-4154-B85D-9858BD904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076" y="3157552"/>
            <a:ext cx="1959461" cy="54289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37A9094-4412-48C2-A09C-C2F810E643B3}"/>
              </a:ext>
            </a:extLst>
          </p:cNvPr>
          <p:cNvSpPr/>
          <p:nvPr userDrawn="1"/>
        </p:nvSpPr>
        <p:spPr>
          <a:xfrm>
            <a:off x="10178920" y="4010726"/>
            <a:ext cx="1337329" cy="1337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F5363E-1935-4DD1-8336-574FF09093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300" y="4847491"/>
            <a:ext cx="6319238" cy="107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8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utekst + pi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C7C9261-AACF-7FE8-6A78-340853FAAD65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9610055" y="269716"/>
            <a:ext cx="2105981" cy="365194"/>
            <a:chOff x="7353133" y="5416457"/>
            <a:chExt cx="2897218" cy="50239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BD058CC-8927-B796-5F5A-C80EDD58D1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56230" y="5471090"/>
              <a:ext cx="71186" cy="409745"/>
            </a:xfrm>
            <a:custGeom>
              <a:avLst/>
              <a:gdLst>
                <a:gd name="connsiteX0" fmla="*/ 35444 w 71186"/>
                <a:gd name="connsiteY0" fmla="*/ -97 h 409745"/>
                <a:gd name="connsiteX1" fmla="*/ -150 w 71186"/>
                <a:gd name="connsiteY1" fmla="*/ 35497 h 409745"/>
                <a:gd name="connsiteX2" fmla="*/ -150 w 71186"/>
                <a:gd name="connsiteY2" fmla="*/ 374054 h 409745"/>
                <a:gd name="connsiteX3" fmla="*/ 35444 w 71186"/>
                <a:gd name="connsiteY3" fmla="*/ 409648 h 409745"/>
                <a:gd name="connsiteX4" fmla="*/ 71037 w 71186"/>
                <a:gd name="connsiteY4" fmla="*/ 374054 h 409745"/>
                <a:gd name="connsiteX5" fmla="*/ 71037 w 71186"/>
                <a:gd name="connsiteY5" fmla="*/ 35497 h 409745"/>
                <a:gd name="connsiteX6" fmla="*/ 35444 w 71186"/>
                <a:gd name="connsiteY6" fmla="*/ -97 h 4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6" h="409745">
                  <a:moveTo>
                    <a:pt x="35444" y="-97"/>
                  </a:moveTo>
                  <a:cubicBezTo>
                    <a:pt x="15825" y="-97"/>
                    <a:pt x="-150" y="15837"/>
                    <a:pt x="-150" y="35497"/>
                  </a:cubicBezTo>
                  <a:lnTo>
                    <a:pt x="-150" y="374054"/>
                  </a:lnTo>
                  <a:cubicBezTo>
                    <a:pt x="-150" y="393672"/>
                    <a:pt x="15825" y="409648"/>
                    <a:pt x="35444" y="409648"/>
                  </a:cubicBezTo>
                  <a:cubicBezTo>
                    <a:pt x="55062" y="409648"/>
                    <a:pt x="71037" y="393672"/>
                    <a:pt x="71037" y="374054"/>
                  </a:cubicBezTo>
                  <a:lnTo>
                    <a:pt x="71037" y="35497"/>
                  </a:lnTo>
                  <a:cubicBezTo>
                    <a:pt x="71037" y="15837"/>
                    <a:pt x="55062" y="-97"/>
                    <a:pt x="35444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6DDA58-397A-4522-08E7-61215EFA28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1023" y="5471090"/>
              <a:ext cx="253296" cy="402295"/>
            </a:xfrm>
            <a:custGeom>
              <a:avLst/>
              <a:gdLst>
                <a:gd name="connsiteX0" fmla="*/ 220864 w 253296"/>
                <a:gd name="connsiteY0" fmla="*/ 341771 h 402295"/>
                <a:gd name="connsiteX1" fmla="*/ 71038 w 253296"/>
                <a:gd name="connsiteY1" fmla="*/ 341771 h 402295"/>
                <a:gd name="connsiteX2" fmla="*/ 71038 w 253296"/>
                <a:gd name="connsiteY2" fmla="*/ 35497 h 402295"/>
                <a:gd name="connsiteX3" fmla="*/ 35444 w 253296"/>
                <a:gd name="connsiteY3" fmla="*/ -97 h 402295"/>
                <a:gd name="connsiteX4" fmla="*/ -150 w 253296"/>
                <a:gd name="connsiteY4" fmla="*/ 35497 h 402295"/>
                <a:gd name="connsiteX5" fmla="*/ -150 w 253296"/>
                <a:gd name="connsiteY5" fmla="*/ 366604 h 402295"/>
                <a:gd name="connsiteX6" fmla="*/ 35444 w 253296"/>
                <a:gd name="connsiteY6" fmla="*/ 402198 h 402295"/>
                <a:gd name="connsiteX7" fmla="*/ 220864 w 253296"/>
                <a:gd name="connsiteY7" fmla="*/ 402198 h 402295"/>
                <a:gd name="connsiteX8" fmla="*/ 253147 w 253296"/>
                <a:gd name="connsiteY8" fmla="*/ 369915 h 402295"/>
                <a:gd name="connsiteX9" fmla="*/ 220864 w 253296"/>
                <a:gd name="connsiteY9" fmla="*/ 337632 h 40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6" h="402295">
                  <a:moveTo>
                    <a:pt x="220864" y="341771"/>
                  </a:moveTo>
                  <a:lnTo>
                    <a:pt x="71038" y="341771"/>
                  </a:lnTo>
                  <a:lnTo>
                    <a:pt x="71038" y="35497"/>
                  </a:lnTo>
                  <a:cubicBezTo>
                    <a:pt x="71038" y="15837"/>
                    <a:pt x="55062" y="-97"/>
                    <a:pt x="35444" y="-97"/>
                  </a:cubicBezTo>
                  <a:cubicBezTo>
                    <a:pt x="15825" y="-97"/>
                    <a:pt x="-150" y="15837"/>
                    <a:pt x="-150" y="35497"/>
                  </a:cubicBezTo>
                  <a:lnTo>
                    <a:pt x="-150" y="366604"/>
                  </a:lnTo>
                  <a:cubicBezTo>
                    <a:pt x="-150" y="386222"/>
                    <a:pt x="15825" y="402198"/>
                    <a:pt x="35444" y="402198"/>
                  </a:cubicBezTo>
                  <a:lnTo>
                    <a:pt x="220864" y="402198"/>
                  </a:lnTo>
                  <a:cubicBezTo>
                    <a:pt x="238661" y="402198"/>
                    <a:pt x="253147" y="387712"/>
                    <a:pt x="253147" y="369915"/>
                  </a:cubicBezTo>
                  <a:cubicBezTo>
                    <a:pt x="252733" y="352284"/>
                    <a:pt x="238495" y="338046"/>
                    <a:pt x="220864" y="337632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64CE16D-5DCE-C635-E442-732DC2CCF6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18536" y="5471080"/>
              <a:ext cx="71211" cy="415138"/>
            </a:xfrm>
            <a:custGeom>
              <a:avLst/>
              <a:gdLst>
                <a:gd name="connsiteX0" fmla="*/ 35860 w 71211"/>
                <a:gd name="connsiteY0" fmla="*/ -87 h 415138"/>
                <a:gd name="connsiteX1" fmla="*/ 267 w 71211"/>
                <a:gd name="connsiteY1" fmla="*/ 33835 h 415138"/>
                <a:gd name="connsiteX2" fmla="*/ 267 w 71211"/>
                <a:gd name="connsiteY2" fmla="*/ 35507 h 415138"/>
                <a:gd name="connsiteX3" fmla="*/ 267 w 71211"/>
                <a:gd name="connsiteY3" fmla="*/ 374064 h 415138"/>
                <a:gd name="connsiteX4" fmla="*/ 30067 w 71211"/>
                <a:gd name="connsiteY4" fmla="*/ 414625 h 415138"/>
                <a:gd name="connsiteX5" fmla="*/ 70626 w 71211"/>
                <a:gd name="connsiteY5" fmla="*/ 384908 h 415138"/>
                <a:gd name="connsiteX6" fmla="*/ 70626 w 71211"/>
                <a:gd name="connsiteY6" fmla="*/ 374064 h 415138"/>
                <a:gd name="connsiteX7" fmla="*/ 70626 w 71211"/>
                <a:gd name="connsiteY7" fmla="*/ 35507 h 415138"/>
                <a:gd name="connsiteX8" fmla="*/ 36689 w 71211"/>
                <a:gd name="connsiteY8" fmla="*/ -79 h 415138"/>
                <a:gd name="connsiteX9" fmla="*/ 35860 w 71211"/>
                <a:gd name="connsiteY9" fmla="*/ -87 h 41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11" h="415138">
                  <a:moveTo>
                    <a:pt x="35860" y="-87"/>
                  </a:moveTo>
                  <a:cubicBezTo>
                    <a:pt x="16657" y="-550"/>
                    <a:pt x="763" y="14639"/>
                    <a:pt x="267" y="33835"/>
                  </a:cubicBezTo>
                  <a:cubicBezTo>
                    <a:pt x="267" y="34389"/>
                    <a:pt x="267" y="34952"/>
                    <a:pt x="267" y="35507"/>
                  </a:cubicBezTo>
                  <a:lnTo>
                    <a:pt x="267" y="374064"/>
                  </a:lnTo>
                  <a:cubicBezTo>
                    <a:pt x="-2714" y="393517"/>
                    <a:pt x="10614" y="411645"/>
                    <a:pt x="30067" y="414625"/>
                  </a:cubicBezTo>
                  <a:cubicBezTo>
                    <a:pt x="49436" y="417605"/>
                    <a:pt x="67647" y="404278"/>
                    <a:pt x="70626" y="384908"/>
                  </a:cubicBezTo>
                  <a:cubicBezTo>
                    <a:pt x="71206" y="381266"/>
                    <a:pt x="71206" y="377624"/>
                    <a:pt x="70626" y="374064"/>
                  </a:cubicBezTo>
                  <a:lnTo>
                    <a:pt x="70626" y="35507"/>
                  </a:lnTo>
                  <a:cubicBezTo>
                    <a:pt x="71124" y="16311"/>
                    <a:pt x="55893" y="377"/>
                    <a:pt x="36689" y="-79"/>
                  </a:cubicBezTo>
                  <a:cubicBezTo>
                    <a:pt x="36440" y="-87"/>
                    <a:pt x="36109" y="-87"/>
                    <a:pt x="35860" y="-8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F0AA9EA-B3A1-3940-2FE4-690D869485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7235" y="5471090"/>
              <a:ext cx="146722" cy="409760"/>
            </a:xfrm>
            <a:custGeom>
              <a:avLst/>
              <a:gdLst>
                <a:gd name="connsiteX0" fmla="*/ 36457 w 146722"/>
                <a:gd name="connsiteY0" fmla="*/ 409648 h 409760"/>
                <a:gd name="connsiteX1" fmla="*/ -130 w 146722"/>
                <a:gd name="connsiteY1" fmla="*/ 375130 h 409760"/>
                <a:gd name="connsiteX2" fmla="*/ 22385 w 146722"/>
                <a:gd name="connsiteY2" fmla="*/ 340943 h 409760"/>
                <a:gd name="connsiteX3" fmla="*/ 75362 w 146722"/>
                <a:gd name="connsiteY3" fmla="*/ 258166 h 409760"/>
                <a:gd name="connsiteX4" fmla="*/ 75362 w 146722"/>
                <a:gd name="connsiteY4" fmla="*/ 35497 h 409760"/>
                <a:gd name="connsiteX5" fmla="*/ 110956 w 146722"/>
                <a:gd name="connsiteY5" fmla="*/ -97 h 409760"/>
                <a:gd name="connsiteX6" fmla="*/ 146550 w 146722"/>
                <a:gd name="connsiteY6" fmla="*/ 35497 h 409760"/>
                <a:gd name="connsiteX7" fmla="*/ 146550 w 146722"/>
                <a:gd name="connsiteY7" fmla="*/ 259822 h 409760"/>
                <a:gd name="connsiteX8" fmla="*/ 49700 w 146722"/>
                <a:gd name="connsiteY8" fmla="*/ 407165 h 409760"/>
                <a:gd name="connsiteX9" fmla="*/ 36457 w 146722"/>
                <a:gd name="connsiteY9" fmla="*/ 407165 h 40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22" h="409760">
                  <a:moveTo>
                    <a:pt x="36457" y="409648"/>
                  </a:moveTo>
                  <a:cubicBezTo>
                    <a:pt x="16839" y="410228"/>
                    <a:pt x="449" y="394748"/>
                    <a:pt x="-130" y="375130"/>
                  </a:cubicBezTo>
                  <a:cubicBezTo>
                    <a:pt x="-627" y="360147"/>
                    <a:pt x="8395" y="346406"/>
                    <a:pt x="22385" y="340943"/>
                  </a:cubicBezTo>
                  <a:cubicBezTo>
                    <a:pt x="56323" y="327947"/>
                    <a:pt x="77762" y="294423"/>
                    <a:pt x="75362" y="258166"/>
                  </a:cubicBezTo>
                  <a:lnTo>
                    <a:pt x="75362" y="35497"/>
                  </a:lnTo>
                  <a:cubicBezTo>
                    <a:pt x="75362" y="15837"/>
                    <a:pt x="91338" y="-97"/>
                    <a:pt x="110956" y="-97"/>
                  </a:cubicBezTo>
                  <a:cubicBezTo>
                    <a:pt x="130574" y="-97"/>
                    <a:pt x="146550" y="15837"/>
                    <a:pt x="146550" y="35497"/>
                  </a:cubicBezTo>
                  <a:lnTo>
                    <a:pt x="146550" y="259822"/>
                  </a:lnTo>
                  <a:cubicBezTo>
                    <a:pt x="147627" y="324222"/>
                    <a:pt x="109218" y="382663"/>
                    <a:pt x="49700" y="407165"/>
                  </a:cubicBezTo>
                  <a:cubicBezTo>
                    <a:pt x="45314" y="407993"/>
                    <a:pt x="40844" y="407993"/>
                    <a:pt x="36457" y="407165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FA5AA4-AC0B-CBF0-8081-073387C4E2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26071" y="5471090"/>
              <a:ext cx="144098" cy="410573"/>
            </a:xfrm>
            <a:custGeom>
              <a:avLst/>
              <a:gdLst>
                <a:gd name="connsiteX0" fmla="*/ 111666 w 144098"/>
                <a:gd name="connsiteY0" fmla="*/ 408820 h 410573"/>
                <a:gd name="connsiteX1" fmla="*/ 97593 w 144098"/>
                <a:gd name="connsiteY1" fmla="*/ 408820 h 410573"/>
                <a:gd name="connsiteX2" fmla="*/ -83 w 144098"/>
                <a:gd name="connsiteY2" fmla="*/ 259822 h 410573"/>
                <a:gd name="connsiteX3" fmla="*/ -83 w 144098"/>
                <a:gd name="connsiteY3" fmla="*/ 35497 h 410573"/>
                <a:gd name="connsiteX4" fmla="*/ 35510 w 144098"/>
                <a:gd name="connsiteY4" fmla="*/ -97 h 410573"/>
                <a:gd name="connsiteX5" fmla="*/ 71105 w 144098"/>
                <a:gd name="connsiteY5" fmla="*/ 35497 h 410573"/>
                <a:gd name="connsiteX6" fmla="*/ 71105 w 144098"/>
                <a:gd name="connsiteY6" fmla="*/ 259822 h 410573"/>
                <a:gd name="connsiteX7" fmla="*/ 122426 w 144098"/>
                <a:gd name="connsiteY7" fmla="*/ 342599 h 410573"/>
                <a:gd name="connsiteX8" fmla="*/ 141466 w 144098"/>
                <a:gd name="connsiteY8" fmla="*/ 361637 h 410573"/>
                <a:gd name="connsiteX9" fmla="*/ 141466 w 144098"/>
                <a:gd name="connsiteY9" fmla="*/ 388954 h 410573"/>
                <a:gd name="connsiteX10" fmla="*/ 108354 w 144098"/>
                <a:gd name="connsiteY10" fmla="*/ 410476 h 41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98" h="410573">
                  <a:moveTo>
                    <a:pt x="111666" y="408820"/>
                  </a:moveTo>
                  <a:cubicBezTo>
                    <a:pt x="107031" y="409979"/>
                    <a:pt x="102228" y="409979"/>
                    <a:pt x="97593" y="408820"/>
                  </a:cubicBezTo>
                  <a:cubicBezTo>
                    <a:pt x="37001" y="384566"/>
                    <a:pt x="-1987" y="325050"/>
                    <a:pt x="-83" y="259822"/>
                  </a:cubicBezTo>
                  <a:lnTo>
                    <a:pt x="-83" y="35497"/>
                  </a:lnTo>
                  <a:cubicBezTo>
                    <a:pt x="-83" y="15837"/>
                    <a:pt x="15892" y="-97"/>
                    <a:pt x="35510" y="-97"/>
                  </a:cubicBezTo>
                  <a:cubicBezTo>
                    <a:pt x="55130" y="-97"/>
                    <a:pt x="71105" y="15837"/>
                    <a:pt x="71105" y="35497"/>
                  </a:cubicBezTo>
                  <a:lnTo>
                    <a:pt x="71105" y="259822"/>
                  </a:lnTo>
                  <a:cubicBezTo>
                    <a:pt x="68456" y="295664"/>
                    <a:pt x="89150" y="329023"/>
                    <a:pt x="122426" y="342599"/>
                  </a:cubicBezTo>
                  <a:cubicBezTo>
                    <a:pt x="131366" y="345661"/>
                    <a:pt x="138403" y="352698"/>
                    <a:pt x="141466" y="361637"/>
                  </a:cubicBezTo>
                  <a:cubicBezTo>
                    <a:pt x="144776" y="370412"/>
                    <a:pt x="144776" y="380179"/>
                    <a:pt x="141466" y="388954"/>
                  </a:cubicBezTo>
                  <a:cubicBezTo>
                    <a:pt x="135589" y="402032"/>
                    <a:pt x="122675" y="410393"/>
                    <a:pt x="108354" y="410476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4106A4C-D525-3924-1EF6-6FF830E9C7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4010" y="5469430"/>
              <a:ext cx="296341" cy="413061"/>
            </a:xfrm>
            <a:custGeom>
              <a:avLst/>
              <a:gdLst>
                <a:gd name="connsiteX0" fmla="*/ 167060 w 296341"/>
                <a:gd name="connsiteY0" fmla="*/ 173739 h 413061"/>
                <a:gd name="connsiteX1" fmla="*/ 71038 w 296341"/>
                <a:gd name="connsiteY1" fmla="*/ 110829 h 413061"/>
                <a:gd name="connsiteX2" fmla="*/ 71038 w 296341"/>
                <a:gd name="connsiteY2" fmla="*/ 110829 h 413061"/>
                <a:gd name="connsiteX3" fmla="*/ 136433 w 296341"/>
                <a:gd name="connsiteY3" fmla="*/ 62818 h 413061"/>
                <a:gd name="connsiteX4" fmla="*/ 229142 w 296341"/>
                <a:gd name="connsiteY4" fmla="*/ 93446 h 413061"/>
                <a:gd name="connsiteX5" fmla="*/ 248181 w 296341"/>
                <a:gd name="connsiteY5" fmla="*/ 99240 h 413061"/>
                <a:gd name="connsiteX6" fmla="*/ 281292 w 296341"/>
                <a:gd name="connsiteY6" fmla="*/ 66130 h 413061"/>
                <a:gd name="connsiteX7" fmla="*/ 265564 w 296341"/>
                <a:gd name="connsiteY7" fmla="*/ 37985 h 413061"/>
                <a:gd name="connsiteX8" fmla="*/ 137260 w 296341"/>
                <a:gd name="connsiteY8" fmla="*/ 736 h 413061"/>
                <a:gd name="connsiteX9" fmla="*/ 513 w 296341"/>
                <a:gd name="connsiteY9" fmla="*/ 109041 h 413061"/>
                <a:gd name="connsiteX10" fmla="*/ -150 w 296341"/>
                <a:gd name="connsiteY10" fmla="*/ 117451 h 413061"/>
                <a:gd name="connsiteX11" fmla="*/ -150 w 296341"/>
                <a:gd name="connsiteY11" fmla="*/ 117451 h 413061"/>
                <a:gd name="connsiteX12" fmla="*/ 133949 w 296341"/>
                <a:gd name="connsiteY12" fmla="*/ 238305 h 413061"/>
                <a:gd name="connsiteX13" fmla="*/ 225003 w 296341"/>
                <a:gd name="connsiteY13" fmla="*/ 299560 h 413061"/>
                <a:gd name="connsiteX14" fmla="*/ 225003 w 296341"/>
                <a:gd name="connsiteY14" fmla="*/ 299560 h 413061"/>
                <a:gd name="connsiteX15" fmla="*/ 153815 w 296341"/>
                <a:gd name="connsiteY15" fmla="*/ 350054 h 413061"/>
                <a:gd name="connsiteX16" fmla="*/ 87595 w 296341"/>
                <a:gd name="connsiteY16" fmla="*/ 336809 h 413061"/>
                <a:gd name="connsiteX17" fmla="*/ 79316 w 296341"/>
                <a:gd name="connsiteY17" fmla="*/ 336809 h 413061"/>
                <a:gd name="connsiteX18" fmla="*/ 48689 w 296341"/>
                <a:gd name="connsiteY18" fmla="*/ 372238 h 413061"/>
                <a:gd name="connsiteX19" fmla="*/ 61933 w 296341"/>
                <a:gd name="connsiteY19" fmla="*/ 396409 h 413061"/>
                <a:gd name="connsiteX20" fmla="*/ 152160 w 296341"/>
                <a:gd name="connsiteY20" fmla="*/ 412965 h 413061"/>
                <a:gd name="connsiteX21" fmla="*/ 296191 w 296341"/>
                <a:gd name="connsiteY21" fmla="*/ 292938 h 413061"/>
                <a:gd name="connsiteX22" fmla="*/ 296191 w 296341"/>
                <a:gd name="connsiteY22" fmla="*/ 292938 h 413061"/>
                <a:gd name="connsiteX23" fmla="*/ 167060 w 296341"/>
                <a:gd name="connsiteY23" fmla="*/ 174567 h 4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6341" h="413061">
                  <a:moveTo>
                    <a:pt x="167060" y="173739"/>
                  </a:moveTo>
                  <a:cubicBezTo>
                    <a:pt x="89249" y="155529"/>
                    <a:pt x="71038" y="141456"/>
                    <a:pt x="71038" y="110829"/>
                  </a:cubicBezTo>
                  <a:lnTo>
                    <a:pt x="71038" y="110829"/>
                  </a:lnTo>
                  <a:cubicBezTo>
                    <a:pt x="71038" y="84341"/>
                    <a:pt x="95044" y="62818"/>
                    <a:pt x="136433" y="62818"/>
                  </a:cubicBezTo>
                  <a:cubicBezTo>
                    <a:pt x="169708" y="63472"/>
                    <a:pt x="201991" y="74151"/>
                    <a:pt x="229142" y="93446"/>
                  </a:cubicBezTo>
                  <a:cubicBezTo>
                    <a:pt x="234688" y="97444"/>
                    <a:pt x="241393" y="99480"/>
                    <a:pt x="248181" y="99240"/>
                  </a:cubicBezTo>
                  <a:cubicBezTo>
                    <a:pt x="266475" y="99240"/>
                    <a:pt x="281292" y="84415"/>
                    <a:pt x="281292" y="66130"/>
                  </a:cubicBezTo>
                  <a:cubicBezTo>
                    <a:pt x="281789" y="54524"/>
                    <a:pt x="275746" y="43622"/>
                    <a:pt x="265564" y="37985"/>
                  </a:cubicBezTo>
                  <a:cubicBezTo>
                    <a:pt x="227570" y="12780"/>
                    <a:pt x="182787" y="-216"/>
                    <a:pt x="137260" y="736"/>
                  </a:cubicBezTo>
                  <a:cubicBezTo>
                    <a:pt x="69631" y="-7112"/>
                    <a:pt x="8377" y="41379"/>
                    <a:pt x="513" y="109041"/>
                  </a:cubicBezTo>
                  <a:cubicBezTo>
                    <a:pt x="182" y="111839"/>
                    <a:pt x="17" y="114645"/>
                    <a:pt x="-150" y="117451"/>
                  </a:cubicBezTo>
                  <a:lnTo>
                    <a:pt x="-150" y="117451"/>
                  </a:lnTo>
                  <a:cubicBezTo>
                    <a:pt x="-150" y="191950"/>
                    <a:pt x="48689" y="217611"/>
                    <a:pt x="133949" y="238305"/>
                  </a:cubicBezTo>
                  <a:cubicBezTo>
                    <a:pt x="219209" y="259000"/>
                    <a:pt x="225003" y="271416"/>
                    <a:pt x="225003" y="299560"/>
                  </a:cubicBezTo>
                  <a:lnTo>
                    <a:pt x="225003" y="299560"/>
                  </a:lnTo>
                  <a:cubicBezTo>
                    <a:pt x="225003" y="329360"/>
                    <a:pt x="197687" y="350054"/>
                    <a:pt x="153815" y="350054"/>
                  </a:cubicBezTo>
                  <a:cubicBezTo>
                    <a:pt x="131052" y="350054"/>
                    <a:pt x="108536" y="345584"/>
                    <a:pt x="87595" y="336809"/>
                  </a:cubicBezTo>
                  <a:lnTo>
                    <a:pt x="79316" y="336809"/>
                  </a:lnTo>
                  <a:cubicBezTo>
                    <a:pt x="61105" y="338134"/>
                    <a:pt x="47364" y="353944"/>
                    <a:pt x="48689" y="372238"/>
                  </a:cubicBezTo>
                  <a:cubicBezTo>
                    <a:pt x="49351" y="381840"/>
                    <a:pt x="54236" y="390697"/>
                    <a:pt x="61933" y="396409"/>
                  </a:cubicBezTo>
                  <a:cubicBezTo>
                    <a:pt x="90740" y="407336"/>
                    <a:pt x="121367" y="412881"/>
                    <a:pt x="152160" y="412965"/>
                  </a:cubicBezTo>
                  <a:cubicBezTo>
                    <a:pt x="234937" y="412965"/>
                    <a:pt x="296191" y="368265"/>
                    <a:pt x="296191" y="292938"/>
                  </a:cubicBezTo>
                  <a:lnTo>
                    <a:pt x="296191" y="292938"/>
                  </a:lnTo>
                  <a:cubicBezTo>
                    <a:pt x="296191" y="225889"/>
                    <a:pt x="252320" y="195261"/>
                    <a:pt x="167060" y="17456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274FCF-167E-F13C-790A-531F472FD2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7872" y="5474402"/>
              <a:ext cx="314552" cy="405605"/>
            </a:xfrm>
            <a:custGeom>
              <a:avLst/>
              <a:gdLst>
                <a:gd name="connsiteX0" fmla="*/ 284603 w 314552"/>
                <a:gd name="connsiteY0" fmla="*/ -97 h 405605"/>
                <a:gd name="connsiteX1" fmla="*/ 36272 w 314552"/>
                <a:gd name="connsiteY1" fmla="*/ -97 h 405605"/>
                <a:gd name="connsiteX2" fmla="*/ -150 w 314552"/>
                <a:gd name="connsiteY2" fmla="*/ 36324 h 405605"/>
                <a:gd name="connsiteX3" fmla="*/ 36272 w 314552"/>
                <a:gd name="connsiteY3" fmla="*/ 72746 h 405605"/>
                <a:gd name="connsiteX4" fmla="*/ 123188 w 314552"/>
                <a:gd name="connsiteY4" fmla="*/ 72746 h 405605"/>
                <a:gd name="connsiteX5" fmla="*/ 123188 w 314552"/>
                <a:gd name="connsiteY5" fmla="*/ 369088 h 405605"/>
                <a:gd name="connsiteX6" fmla="*/ 157954 w 314552"/>
                <a:gd name="connsiteY6" fmla="*/ 405509 h 405605"/>
                <a:gd name="connsiteX7" fmla="*/ 158781 w 314552"/>
                <a:gd name="connsiteY7" fmla="*/ 405509 h 405605"/>
                <a:gd name="connsiteX8" fmla="*/ 195204 w 314552"/>
                <a:gd name="connsiteY8" fmla="*/ 369088 h 405605"/>
                <a:gd name="connsiteX9" fmla="*/ 195204 w 314552"/>
                <a:gd name="connsiteY9" fmla="*/ 72746 h 405605"/>
                <a:gd name="connsiteX10" fmla="*/ 277980 w 314552"/>
                <a:gd name="connsiteY10" fmla="*/ 72746 h 405605"/>
                <a:gd name="connsiteX11" fmla="*/ 314402 w 314552"/>
                <a:gd name="connsiteY11" fmla="*/ 36324 h 405605"/>
                <a:gd name="connsiteX12" fmla="*/ 277980 w 314552"/>
                <a:gd name="connsiteY12" fmla="*/ -97 h 40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52" h="405605">
                  <a:moveTo>
                    <a:pt x="284603" y="-97"/>
                  </a:move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23188" y="72746"/>
                  </a:lnTo>
                  <a:lnTo>
                    <a:pt x="123188" y="369088"/>
                  </a:lnTo>
                  <a:cubicBezTo>
                    <a:pt x="122692" y="388706"/>
                    <a:pt x="138254" y="405013"/>
                    <a:pt x="157954" y="405509"/>
                  </a:cubicBezTo>
                  <a:cubicBezTo>
                    <a:pt x="158203" y="405509"/>
                    <a:pt x="158534" y="405509"/>
                    <a:pt x="158781" y="405509"/>
                  </a:cubicBezTo>
                  <a:cubicBezTo>
                    <a:pt x="178897" y="405509"/>
                    <a:pt x="195204" y="389202"/>
                    <a:pt x="195204" y="369088"/>
                  </a:cubicBezTo>
                  <a:lnTo>
                    <a:pt x="195204" y="72746"/>
                  </a:lnTo>
                  <a:lnTo>
                    <a:pt x="277980" y="72746"/>
                  </a:lnTo>
                  <a:cubicBezTo>
                    <a:pt x="298096" y="72746"/>
                    <a:pt x="314402" y="56439"/>
                    <a:pt x="314402" y="36324"/>
                  </a:cubicBezTo>
                  <a:cubicBezTo>
                    <a:pt x="314402" y="16210"/>
                    <a:pt x="298096" y="-97"/>
                    <a:pt x="277980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A0D95-0F15-4B1C-5531-D657B463A6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8217" y="5474402"/>
              <a:ext cx="321174" cy="411084"/>
            </a:xfrm>
            <a:custGeom>
              <a:avLst/>
              <a:gdLst>
                <a:gd name="connsiteX0" fmla="*/ 284603 w 321174"/>
                <a:gd name="connsiteY0" fmla="*/ 72746 h 411084"/>
                <a:gd name="connsiteX1" fmla="*/ 321025 w 321174"/>
                <a:gd name="connsiteY1" fmla="*/ 36324 h 411084"/>
                <a:gd name="connsiteX2" fmla="*/ 284603 w 321174"/>
                <a:gd name="connsiteY2" fmla="*/ -97 h 411084"/>
                <a:gd name="connsiteX3" fmla="*/ 36272 w 321174"/>
                <a:gd name="connsiteY3" fmla="*/ -97 h 411084"/>
                <a:gd name="connsiteX4" fmla="*/ -150 w 321174"/>
                <a:gd name="connsiteY4" fmla="*/ 36324 h 411084"/>
                <a:gd name="connsiteX5" fmla="*/ 36272 w 321174"/>
                <a:gd name="connsiteY5" fmla="*/ 72746 h 411084"/>
                <a:gd name="connsiteX6" fmla="*/ 119049 w 321174"/>
                <a:gd name="connsiteY6" fmla="*/ 72746 h 411084"/>
                <a:gd name="connsiteX7" fmla="*/ 119049 w 321174"/>
                <a:gd name="connsiteY7" fmla="*/ 369088 h 411084"/>
                <a:gd name="connsiteX8" fmla="*/ 149594 w 321174"/>
                <a:gd name="connsiteY8" fmla="*/ 410559 h 411084"/>
                <a:gd name="connsiteX9" fmla="*/ 191064 w 321174"/>
                <a:gd name="connsiteY9" fmla="*/ 380014 h 411084"/>
                <a:gd name="connsiteX10" fmla="*/ 191064 w 321174"/>
                <a:gd name="connsiteY10" fmla="*/ 369088 h 411084"/>
                <a:gd name="connsiteX11" fmla="*/ 191064 w 321174"/>
                <a:gd name="connsiteY11" fmla="*/ 72746 h 41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174" h="411084">
                  <a:moveTo>
                    <a:pt x="284603" y="72746"/>
                  </a:moveTo>
                  <a:cubicBezTo>
                    <a:pt x="304717" y="72746"/>
                    <a:pt x="321025" y="56439"/>
                    <a:pt x="321025" y="36324"/>
                  </a:cubicBezTo>
                  <a:cubicBezTo>
                    <a:pt x="321025" y="16210"/>
                    <a:pt x="304717" y="-97"/>
                    <a:pt x="284603" y="-97"/>
                  </a:cubicBez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19049" y="72746"/>
                  </a:lnTo>
                  <a:lnTo>
                    <a:pt x="119049" y="369088"/>
                  </a:lnTo>
                  <a:cubicBezTo>
                    <a:pt x="115986" y="388954"/>
                    <a:pt x="129727" y="407578"/>
                    <a:pt x="149594" y="410559"/>
                  </a:cubicBezTo>
                  <a:cubicBezTo>
                    <a:pt x="169461" y="413621"/>
                    <a:pt x="188003" y="399963"/>
                    <a:pt x="191064" y="380014"/>
                  </a:cubicBezTo>
                  <a:cubicBezTo>
                    <a:pt x="191644" y="376372"/>
                    <a:pt x="191644" y="372730"/>
                    <a:pt x="191064" y="369088"/>
                  </a:cubicBezTo>
                  <a:lnTo>
                    <a:pt x="191064" y="72746"/>
                  </a:ln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9DFFDD-7270-1DF4-B955-4DE3ED5C42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01729" y="5462563"/>
              <a:ext cx="343698" cy="416348"/>
            </a:xfrm>
            <a:custGeom>
              <a:avLst/>
              <a:gdLst>
                <a:gd name="connsiteX0" fmla="*/ 213067 w 343698"/>
                <a:gd name="connsiteY0" fmla="*/ 23330 h 416348"/>
                <a:gd name="connsiteX1" fmla="*/ 168864 w 343698"/>
                <a:gd name="connsiteY1" fmla="*/ 1816 h 416348"/>
                <a:gd name="connsiteX2" fmla="*/ 166712 w 343698"/>
                <a:gd name="connsiteY2" fmla="*/ 2636 h 416348"/>
                <a:gd name="connsiteX3" fmla="*/ 145189 w 343698"/>
                <a:gd name="connsiteY3" fmla="*/ 48991 h 416348"/>
                <a:gd name="connsiteX4" fmla="*/ 221345 w 343698"/>
                <a:gd name="connsiteY4" fmla="*/ 249311 h 416348"/>
                <a:gd name="connsiteX5" fmla="*/ 126979 w 343698"/>
                <a:gd name="connsiteY5" fmla="*/ 249311 h 416348"/>
                <a:gd name="connsiteX6" fmla="*/ 152640 w 343698"/>
                <a:gd name="connsiteY6" fmla="*/ 182262 h 416348"/>
                <a:gd name="connsiteX7" fmla="*/ 127476 w 343698"/>
                <a:gd name="connsiteY7" fmla="*/ 137339 h 416348"/>
                <a:gd name="connsiteX8" fmla="*/ 84762 w 343698"/>
                <a:gd name="connsiteY8" fmla="*/ 156601 h 416348"/>
                <a:gd name="connsiteX9" fmla="*/ 1986 w 343698"/>
                <a:gd name="connsiteY9" fmla="*/ 369338 h 416348"/>
                <a:gd name="connsiteX10" fmla="*/ 23508 w 343698"/>
                <a:gd name="connsiteY10" fmla="*/ 415692 h 416348"/>
                <a:gd name="connsiteX11" fmla="*/ 35924 w 343698"/>
                <a:gd name="connsiteY11" fmla="*/ 415692 h 416348"/>
                <a:gd name="connsiteX12" fmla="*/ 69863 w 343698"/>
                <a:gd name="connsiteY12" fmla="*/ 391687 h 416348"/>
                <a:gd name="connsiteX13" fmla="*/ 97180 w 343698"/>
                <a:gd name="connsiteY13" fmla="*/ 318844 h 416348"/>
                <a:gd name="connsiteX14" fmla="*/ 245350 w 343698"/>
                <a:gd name="connsiteY14" fmla="*/ 318844 h 416348"/>
                <a:gd name="connsiteX15" fmla="*/ 273494 w 343698"/>
                <a:gd name="connsiteY15" fmla="*/ 391687 h 416348"/>
                <a:gd name="connsiteX16" fmla="*/ 307432 w 343698"/>
                <a:gd name="connsiteY16" fmla="*/ 415692 h 416348"/>
                <a:gd name="connsiteX17" fmla="*/ 319848 w 343698"/>
                <a:gd name="connsiteY17" fmla="*/ 415692 h 416348"/>
                <a:gd name="connsiteX18" fmla="*/ 341371 w 343698"/>
                <a:gd name="connsiteY18" fmla="*/ 368510 h 41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698" h="416348">
                  <a:moveTo>
                    <a:pt x="213067" y="23330"/>
                  </a:moveTo>
                  <a:cubicBezTo>
                    <a:pt x="206775" y="5178"/>
                    <a:pt x="186992" y="-4450"/>
                    <a:pt x="168864" y="1816"/>
                  </a:cubicBezTo>
                  <a:cubicBezTo>
                    <a:pt x="168119" y="2065"/>
                    <a:pt x="167457" y="2338"/>
                    <a:pt x="166712" y="2636"/>
                  </a:cubicBezTo>
                  <a:cubicBezTo>
                    <a:pt x="148087" y="9614"/>
                    <a:pt x="138485" y="30258"/>
                    <a:pt x="145189" y="48991"/>
                  </a:cubicBezTo>
                  <a:lnTo>
                    <a:pt x="221345" y="249311"/>
                  </a:lnTo>
                  <a:lnTo>
                    <a:pt x="126979" y="249311"/>
                  </a:lnTo>
                  <a:lnTo>
                    <a:pt x="152640" y="182262"/>
                  </a:lnTo>
                  <a:cubicBezTo>
                    <a:pt x="158103" y="162900"/>
                    <a:pt x="146763" y="142786"/>
                    <a:pt x="127476" y="137339"/>
                  </a:cubicBezTo>
                  <a:cubicBezTo>
                    <a:pt x="110423" y="132562"/>
                    <a:pt x="92461" y="140683"/>
                    <a:pt x="84762" y="156601"/>
                  </a:cubicBezTo>
                  <a:lnTo>
                    <a:pt x="1986" y="369338"/>
                  </a:lnTo>
                  <a:cubicBezTo>
                    <a:pt x="-4719" y="388045"/>
                    <a:pt x="4883" y="408739"/>
                    <a:pt x="23508" y="415692"/>
                  </a:cubicBezTo>
                  <a:cubicBezTo>
                    <a:pt x="27646" y="416438"/>
                    <a:pt x="31785" y="416438"/>
                    <a:pt x="35924" y="415692"/>
                  </a:cubicBezTo>
                  <a:cubicBezTo>
                    <a:pt x="51156" y="415527"/>
                    <a:pt x="64648" y="406008"/>
                    <a:pt x="69863" y="391687"/>
                  </a:cubicBezTo>
                  <a:lnTo>
                    <a:pt x="97180" y="318844"/>
                  </a:lnTo>
                  <a:lnTo>
                    <a:pt x="245350" y="318844"/>
                  </a:lnTo>
                  <a:lnTo>
                    <a:pt x="273494" y="391687"/>
                  </a:lnTo>
                  <a:cubicBezTo>
                    <a:pt x="278460" y="406173"/>
                    <a:pt x="292119" y="415775"/>
                    <a:pt x="307432" y="415692"/>
                  </a:cubicBezTo>
                  <a:cubicBezTo>
                    <a:pt x="311571" y="416438"/>
                    <a:pt x="315711" y="416438"/>
                    <a:pt x="319848" y="415692"/>
                  </a:cubicBezTo>
                  <a:cubicBezTo>
                    <a:pt x="338557" y="408326"/>
                    <a:pt x="348159" y="387465"/>
                    <a:pt x="341371" y="368510"/>
                  </a:cubicBez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D99597-E3C1-8831-0850-A4AE64C880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3416" y="5438161"/>
              <a:ext cx="310165" cy="291193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AF2101E-2DD6-A231-3574-427FE239BD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53133" y="5416457"/>
              <a:ext cx="225182" cy="405172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9205C5-3360-319F-F423-C75D3472EE5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9812" y="5529034"/>
              <a:ext cx="138102" cy="273991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3856F7-6D96-9CFE-D7E6-A92556055B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0933" y="5588633"/>
              <a:ext cx="106781" cy="15644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E97001-A18E-5E6E-4619-CF90157E6E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1667" y="5739287"/>
              <a:ext cx="393189" cy="179567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8" name="Picture Placeholder 18">
            <a:extLst>
              <a:ext uri="{FF2B5EF4-FFF2-40B4-BE49-F238E27FC236}">
                <a16:creationId xmlns:a16="http://schemas.microsoft.com/office/drawing/2014/main" id="{4E2CC644-A024-A56B-00F8-5F60209676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60000" y="891540"/>
            <a:ext cx="4032000" cy="5966460"/>
          </a:xfrm>
          <a:solidFill>
            <a:schemeClr val="bg1">
              <a:lumMod val="85000"/>
            </a:schemeClr>
          </a:solidFill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</a:lstStyle>
          <a:p>
            <a:r>
              <a:rPr lang="et-EE"/>
              <a:t>Lisa pilt vajutades ikoonile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103E0B49-3D30-3170-8663-633620D35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t-EE"/>
              <a:t>PEALKIRI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28E4D073-9C1F-22AC-3B53-95973079C0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2241" y="6566852"/>
            <a:ext cx="3647759" cy="291148"/>
          </a:xfrm>
        </p:spPr>
        <p:txBody>
          <a:bodyPr>
            <a:normAutofit/>
          </a:bodyPr>
          <a:lstStyle>
            <a:lvl1pPr marL="0" indent="0" algn="r">
              <a:buFont typeface="Wingdings" panose="05000000000000000000" pitchFamily="2" charset="2"/>
              <a:buNone/>
              <a:defRPr sz="1400" i="1"/>
            </a:lvl1pPr>
            <a:lvl2pPr marL="457200" indent="0">
              <a:buNone/>
              <a:defRPr/>
            </a:lvl2pPr>
          </a:lstStyle>
          <a:p>
            <a:r>
              <a:rPr lang="et-EE" dirty="0"/>
              <a:t>Pildiallkiri/allikas</a:t>
            </a:r>
            <a:endParaRPr lang="en-US" dirty="0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B597E3F-2F45-80DD-78A5-E477B8DA68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964" y="1242112"/>
            <a:ext cx="7301443" cy="5211076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</a:lstStyle>
          <a:p>
            <a:r>
              <a:rPr lang="et-EE" dirty="0"/>
              <a:t>Sisutekst </a:t>
            </a:r>
            <a:r>
              <a:rPr lang="et-EE" dirty="0" err="1"/>
              <a:t>Calibri</a:t>
            </a:r>
            <a:r>
              <a:rPr lang="et-EE" dirty="0"/>
              <a:t> </a:t>
            </a:r>
            <a:r>
              <a:rPr lang="et-EE" dirty="0" err="1"/>
              <a:t>Light</a:t>
            </a:r>
            <a:r>
              <a:rPr lang="et-EE" dirty="0"/>
              <a:t>, min 20pt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Donec pharetra,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tempus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ligula, vestibulum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vel lorem.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ligula, et </a:t>
            </a:r>
            <a:r>
              <a:rPr lang="en-US" dirty="0" err="1"/>
              <a:t>pellentesque</a:t>
            </a:r>
            <a:r>
              <a:rPr lang="en-US" dirty="0"/>
              <a:t> ante.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vitae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vel eros </a:t>
            </a:r>
            <a:r>
              <a:rPr lang="en-US" dirty="0" err="1"/>
              <a:t>nisl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sed </a:t>
            </a:r>
            <a:r>
              <a:rPr lang="en-US" dirty="0" err="1"/>
              <a:t>leo</a:t>
            </a:r>
            <a:r>
              <a:rPr lang="en-US" dirty="0"/>
              <a:t> vitae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maximus.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1139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sutekst + pi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E7B7142-0258-8B7E-A63B-D1789DE99F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4156" y="1251637"/>
            <a:ext cx="7301443" cy="5211076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</a:lstStyle>
          <a:p>
            <a:r>
              <a:rPr lang="et-EE" dirty="0"/>
              <a:t>Sisutekst </a:t>
            </a:r>
            <a:r>
              <a:rPr lang="et-EE" dirty="0" err="1"/>
              <a:t>Calibri</a:t>
            </a:r>
            <a:r>
              <a:rPr lang="et-EE" dirty="0"/>
              <a:t> </a:t>
            </a:r>
            <a:r>
              <a:rPr lang="et-EE" dirty="0" err="1"/>
              <a:t>Light</a:t>
            </a:r>
            <a:r>
              <a:rPr lang="et-EE" dirty="0"/>
              <a:t>, min 20pt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Donec pharetra,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tempus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ligula, vestibulum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vel lorem.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ligula, et </a:t>
            </a:r>
            <a:r>
              <a:rPr lang="en-US" dirty="0" err="1"/>
              <a:t>pellentesque</a:t>
            </a:r>
            <a:r>
              <a:rPr lang="en-US" dirty="0"/>
              <a:t> ante.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vitae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vel eros </a:t>
            </a:r>
            <a:r>
              <a:rPr lang="en-US" dirty="0" err="1"/>
              <a:t>nisl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sed </a:t>
            </a:r>
            <a:r>
              <a:rPr lang="en-US" dirty="0" err="1"/>
              <a:t>leo</a:t>
            </a:r>
            <a:r>
              <a:rPr lang="en-US" dirty="0"/>
              <a:t> vitae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maximus.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7C9261-AACF-7FE8-6A78-340853FAAD65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9610055" y="269716"/>
            <a:ext cx="2105981" cy="365194"/>
            <a:chOff x="7353133" y="5416457"/>
            <a:chExt cx="2897218" cy="50239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BD058CC-8927-B796-5F5A-C80EDD58D1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56230" y="5471090"/>
              <a:ext cx="71186" cy="409745"/>
            </a:xfrm>
            <a:custGeom>
              <a:avLst/>
              <a:gdLst>
                <a:gd name="connsiteX0" fmla="*/ 35444 w 71186"/>
                <a:gd name="connsiteY0" fmla="*/ -97 h 409745"/>
                <a:gd name="connsiteX1" fmla="*/ -150 w 71186"/>
                <a:gd name="connsiteY1" fmla="*/ 35497 h 409745"/>
                <a:gd name="connsiteX2" fmla="*/ -150 w 71186"/>
                <a:gd name="connsiteY2" fmla="*/ 374054 h 409745"/>
                <a:gd name="connsiteX3" fmla="*/ 35444 w 71186"/>
                <a:gd name="connsiteY3" fmla="*/ 409648 h 409745"/>
                <a:gd name="connsiteX4" fmla="*/ 71037 w 71186"/>
                <a:gd name="connsiteY4" fmla="*/ 374054 h 409745"/>
                <a:gd name="connsiteX5" fmla="*/ 71037 w 71186"/>
                <a:gd name="connsiteY5" fmla="*/ 35497 h 409745"/>
                <a:gd name="connsiteX6" fmla="*/ 35444 w 71186"/>
                <a:gd name="connsiteY6" fmla="*/ -97 h 4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6" h="409745">
                  <a:moveTo>
                    <a:pt x="35444" y="-97"/>
                  </a:moveTo>
                  <a:cubicBezTo>
                    <a:pt x="15825" y="-97"/>
                    <a:pt x="-150" y="15837"/>
                    <a:pt x="-150" y="35497"/>
                  </a:cubicBezTo>
                  <a:lnTo>
                    <a:pt x="-150" y="374054"/>
                  </a:lnTo>
                  <a:cubicBezTo>
                    <a:pt x="-150" y="393672"/>
                    <a:pt x="15825" y="409648"/>
                    <a:pt x="35444" y="409648"/>
                  </a:cubicBezTo>
                  <a:cubicBezTo>
                    <a:pt x="55062" y="409648"/>
                    <a:pt x="71037" y="393672"/>
                    <a:pt x="71037" y="374054"/>
                  </a:cubicBezTo>
                  <a:lnTo>
                    <a:pt x="71037" y="35497"/>
                  </a:lnTo>
                  <a:cubicBezTo>
                    <a:pt x="71037" y="15837"/>
                    <a:pt x="55062" y="-97"/>
                    <a:pt x="35444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6DDA58-397A-4522-08E7-61215EFA28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1023" y="5471090"/>
              <a:ext cx="253296" cy="402295"/>
            </a:xfrm>
            <a:custGeom>
              <a:avLst/>
              <a:gdLst>
                <a:gd name="connsiteX0" fmla="*/ 220864 w 253296"/>
                <a:gd name="connsiteY0" fmla="*/ 341771 h 402295"/>
                <a:gd name="connsiteX1" fmla="*/ 71038 w 253296"/>
                <a:gd name="connsiteY1" fmla="*/ 341771 h 402295"/>
                <a:gd name="connsiteX2" fmla="*/ 71038 w 253296"/>
                <a:gd name="connsiteY2" fmla="*/ 35497 h 402295"/>
                <a:gd name="connsiteX3" fmla="*/ 35444 w 253296"/>
                <a:gd name="connsiteY3" fmla="*/ -97 h 402295"/>
                <a:gd name="connsiteX4" fmla="*/ -150 w 253296"/>
                <a:gd name="connsiteY4" fmla="*/ 35497 h 402295"/>
                <a:gd name="connsiteX5" fmla="*/ -150 w 253296"/>
                <a:gd name="connsiteY5" fmla="*/ 366604 h 402295"/>
                <a:gd name="connsiteX6" fmla="*/ 35444 w 253296"/>
                <a:gd name="connsiteY6" fmla="*/ 402198 h 402295"/>
                <a:gd name="connsiteX7" fmla="*/ 220864 w 253296"/>
                <a:gd name="connsiteY7" fmla="*/ 402198 h 402295"/>
                <a:gd name="connsiteX8" fmla="*/ 253147 w 253296"/>
                <a:gd name="connsiteY8" fmla="*/ 369915 h 402295"/>
                <a:gd name="connsiteX9" fmla="*/ 220864 w 253296"/>
                <a:gd name="connsiteY9" fmla="*/ 337632 h 40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6" h="402295">
                  <a:moveTo>
                    <a:pt x="220864" y="341771"/>
                  </a:moveTo>
                  <a:lnTo>
                    <a:pt x="71038" y="341771"/>
                  </a:lnTo>
                  <a:lnTo>
                    <a:pt x="71038" y="35497"/>
                  </a:lnTo>
                  <a:cubicBezTo>
                    <a:pt x="71038" y="15837"/>
                    <a:pt x="55062" y="-97"/>
                    <a:pt x="35444" y="-97"/>
                  </a:cubicBezTo>
                  <a:cubicBezTo>
                    <a:pt x="15825" y="-97"/>
                    <a:pt x="-150" y="15837"/>
                    <a:pt x="-150" y="35497"/>
                  </a:cubicBezTo>
                  <a:lnTo>
                    <a:pt x="-150" y="366604"/>
                  </a:lnTo>
                  <a:cubicBezTo>
                    <a:pt x="-150" y="386222"/>
                    <a:pt x="15825" y="402198"/>
                    <a:pt x="35444" y="402198"/>
                  </a:cubicBezTo>
                  <a:lnTo>
                    <a:pt x="220864" y="402198"/>
                  </a:lnTo>
                  <a:cubicBezTo>
                    <a:pt x="238661" y="402198"/>
                    <a:pt x="253147" y="387712"/>
                    <a:pt x="253147" y="369915"/>
                  </a:cubicBezTo>
                  <a:cubicBezTo>
                    <a:pt x="252733" y="352284"/>
                    <a:pt x="238495" y="338046"/>
                    <a:pt x="220864" y="337632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64CE16D-5DCE-C635-E442-732DC2CCF6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18536" y="5471080"/>
              <a:ext cx="71211" cy="415138"/>
            </a:xfrm>
            <a:custGeom>
              <a:avLst/>
              <a:gdLst>
                <a:gd name="connsiteX0" fmla="*/ 35860 w 71211"/>
                <a:gd name="connsiteY0" fmla="*/ -87 h 415138"/>
                <a:gd name="connsiteX1" fmla="*/ 267 w 71211"/>
                <a:gd name="connsiteY1" fmla="*/ 33835 h 415138"/>
                <a:gd name="connsiteX2" fmla="*/ 267 w 71211"/>
                <a:gd name="connsiteY2" fmla="*/ 35507 h 415138"/>
                <a:gd name="connsiteX3" fmla="*/ 267 w 71211"/>
                <a:gd name="connsiteY3" fmla="*/ 374064 h 415138"/>
                <a:gd name="connsiteX4" fmla="*/ 30067 w 71211"/>
                <a:gd name="connsiteY4" fmla="*/ 414625 h 415138"/>
                <a:gd name="connsiteX5" fmla="*/ 70626 w 71211"/>
                <a:gd name="connsiteY5" fmla="*/ 384908 h 415138"/>
                <a:gd name="connsiteX6" fmla="*/ 70626 w 71211"/>
                <a:gd name="connsiteY6" fmla="*/ 374064 h 415138"/>
                <a:gd name="connsiteX7" fmla="*/ 70626 w 71211"/>
                <a:gd name="connsiteY7" fmla="*/ 35507 h 415138"/>
                <a:gd name="connsiteX8" fmla="*/ 36689 w 71211"/>
                <a:gd name="connsiteY8" fmla="*/ -79 h 415138"/>
                <a:gd name="connsiteX9" fmla="*/ 35860 w 71211"/>
                <a:gd name="connsiteY9" fmla="*/ -87 h 41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11" h="415138">
                  <a:moveTo>
                    <a:pt x="35860" y="-87"/>
                  </a:moveTo>
                  <a:cubicBezTo>
                    <a:pt x="16657" y="-550"/>
                    <a:pt x="763" y="14639"/>
                    <a:pt x="267" y="33835"/>
                  </a:cubicBezTo>
                  <a:cubicBezTo>
                    <a:pt x="267" y="34389"/>
                    <a:pt x="267" y="34952"/>
                    <a:pt x="267" y="35507"/>
                  </a:cubicBezTo>
                  <a:lnTo>
                    <a:pt x="267" y="374064"/>
                  </a:lnTo>
                  <a:cubicBezTo>
                    <a:pt x="-2714" y="393517"/>
                    <a:pt x="10614" y="411645"/>
                    <a:pt x="30067" y="414625"/>
                  </a:cubicBezTo>
                  <a:cubicBezTo>
                    <a:pt x="49436" y="417605"/>
                    <a:pt x="67647" y="404278"/>
                    <a:pt x="70626" y="384908"/>
                  </a:cubicBezTo>
                  <a:cubicBezTo>
                    <a:pt x="71206" y="381266"/>
                    <a:pt x="71206" y="377624"/>
                    <a:pt x="70626" y="374064"/>
                  </a:cubicBezTo>
                  <a:lnTo>
                    <a:pt x="70626" y="35507"/>
                  </a:lnTo>
                  <a:cubicBezTo>
                    <a:pt x="71124" y="16311"/>
                    <a:pt x="55893" y="377"/>
                    <a:pt x="36689" y="-79"/>
                  </a:cubicBezTo>
                  <a:cubicBezTo>
                    <a:pt x="36440" y="-87"/>
                    <a:pt x="36109" y="-87"/>
                    <a:pt x="35860" y="-8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F0AA9EA-B3A1-3940-2FE4-690D869485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7235" y="5471090"/>
              <a:ext cx="146722" cy="409760"/>
            </a:xfrm>
            <a:custGeom>
              <a:avLst/>
              <a:gdLst>
                <a:gd name="connsiteX0" fmla="*/ 36457 w 146722"/>
                <a:gd name="connsiteY0" fmla="*/ 409648 h 409760"/>
                <a:gd name="connsiteX1" fmla="*/ -130 w 146722"/>
                <a:gd name="connsiteY1" fmla="*/ 375130 h 409760"/>
                <a:gd name="connsiteX2" fmla="*/ 22385 w 146722"/>
                <a:gd name="connsiteY2" fmla="*/ 340943 h 409760"/>
                <a:gd name="connsiteX3" fmla="*/ 75362 w 146722"/>
                <a:gd name="connsiteY3" fmla="*/ 258166 h 409760"/>
                <a:gd name="connsiteX4" fmla="*/ 75362 w 146722"/>
                <a:gd name="connsiteY4" fmla="*/ 35497 h 409760"/>
                <a:gd name="connsiteX5" fmla="*/ 110956 w 146722"/>
                <a:gd name="connsiteY5" fmla="*/ -97 h 409760"/>
                <a:gd name="connsiteX6" fmla="*/ 146550 w 146722"/>
                <a:gd name="connsiteY6" fmla="*/ 35497 h 409760"/>
                <a:gd name="connsiteX7" fmla="*/ 146550 w 146722"/>
                <a:gd name="connsiteY7" fmla="*/ 259822 h 409760"/>
                <a:gd name="connsiteX8" fmla="*/ 49700 w 146722"/>
                <a:gd name="connsiteY8" fmla="*/ 407165 h 409760"/>
                <a:gd name="connsiteX9" fmla="*/ 36457 w 146722"/>
                <a:gd name="connsiteY9" fmla="*/ 407165 h 40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22" h="409760">
                  <a:moveTo>
                    <a:pt x="36457" y="409648"/>
                  </a:moveTo>
                  <a:cubicBezTo>
                    <a:pt x="16839" y="410228"/>
                    <a:pt x="449" y="394748"/>
                    <a:pt x="-130" y="375130"/>
                  </a:cubicBezTo>
                  <a:cubicBezTo>
                    <a:pt x="-627" y="360147"/>
                    <a:pt x="8395" y="346406"/>
                    <a:pt x="22385" y="340943"/>
                  </a:cubicBezTo>
                  <a:cubicBezTo>
                    <a:pt x="56323" y="327947"/>
                    <a:pt x="77762" y="294423"/>
                    <a:pt x="75362" y="258166"/>
                  </a:cubicBezTo>
                  <a:lnTo>
                    <a:pt x="75362" y="35497"/>
                  </a:lnTo>
                  <a:cubicBezTo>
                    <a:pt x="75362" y="15837"/>
                    <a:pt x="91338" y="-97"/>
                    <a:pt x="110956" y="-97"/>
                  </a:cubicBezTo>
                  <a:cubicBezTo>
                    <a:pt x="130574" y="-97"/>
                    <a:pt x="146550" y="15837"/>
                    <a:pt x="146550" y="35497"/>
                  </a:cubicBezTo>
                  <a:lnTo>
                    <a:pt x="146550" y="259822"/>
                  </a:lnTo>
                  <a:cubicBezTo>
                    <a:pt x="147627" y="324222"/>
                    <a:pt x="109218" y="382663"/>
                    <a:pt x="49700" y="407165"/>
                  </a:cubicBezTo>
                  <a:cubicBezTo>
                    <a:pt x="45314" y="407993"/>
                    <a:pt x="40844" y="407993"/>
                    <a:pt x="36457" y="407165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FA5AA4-AC0B-CBF0-8081-073387C4E2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26071" y="5471090"/>
              <a:ext cx="144098" cy="410573"/>
            </a:xfrm>
            <a:custGeom>
              <a:avLst/>
              <a:gdLst>
                <a:gd name="connsiteX0" fmla="*/ 111666 w 144098"/>
                <a:gd name="connsiteY0" fmla="*/ 408820 h 410573"/>
                <a:gd name="connsiteX1" fmla="*/ 97593 w 144098"/>
                <a:gd name="connsiteY1" fmla="*/ 408820 h 410573"/>
                <a:gd name="connsiteX2" fmla="*/ -83 w 144098"/>
                <a:gd name="connsiteY2" fmla="*/ 259822 h 410573"/>
                <a:gd name="connsiteX3" fmla="*/ -83 w 144098"/>
                <a:gd name="connsiteY3" fmla="*/ 35497 h 410573"/>
                <a:gd name="connsiteX4" fmla="*/ 35510 w 144098"/>
                <a:gd name="connsiteY4" fmla="*/ -97 h 410573"/>
                <a:gd name="connsiteX5" fmla="*/ 71105 w 144098"/>
                <a:gd name="connsiteY5" fmla="*/ 35497 h 410573"/>
                <a:gd name="connsiteX6" fmla="*/ 71105 w 144098"/>
                <a:gd name="connsiteY6" fmla="*/ 259822 h 410573"/>
                <a:gd name="connsiteX7" fmla="*/ 122426 w 144098"/>
                <a:gd name="connsiteY7" fmla="*/ 342599 h 410573"/>
                <a:gd name="connsiteX8" fmla="*/ 141466 w 144098"/>
                <a:gd name="connsiteY8" fmla="*/ 361637 h 410573"/>
                <a:gd name="connsiteX9" fmla="*/ 141466 w 144098"/>
                <a:gd name="connsiteY9" fmla="*/ 388954 h 410573"/>
                <a:gd name="connsiteX10" fmla="*/ 108354 w 144098"/>
                <a:gd name="connsiteY10" fmla="*/ 410476 h 41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98" h="410573">
                  <a:moveTo>
                    <a:pt x="111666" y="408820"/>
                  </a:moveTo>
                  <a:cubicBezTo>
                    <a:pt x="107031" y="409979"/>
                    <a:pt x="102228" y="409979"/>
                    <a:pt x="97593" y="408820"/>
                  </a:cubicBezTo>
                  <a:cubicBezTo>
                    <a:pt x="37001" y="384566"/>
                    <a:pt x="-1987" y="325050"/>
                    <a:pt x="-83" y="259822"/>
                  </a:cubicBezTo>
                  <a:lnTo>
                    <a:pt x="-83" y="35497"/>
                  </a:lnTo>
                  <a:cubicBezTo>
                    <a:pt x="-83" y="15837"/>
                    <a:pt x="15892" y="-97"/>
                    <a:pt x="35510" y="-97"/>
                  </a:cubicBezTo>
                  <a:cubicBezTo>
                    <a:pt x="55130" y="-97"/>
                    <a:pt x="71105" y="15837"/>
                    <a:pt x="71105" y="35497"/>
                  </a:cubicBezTo>
                  <a:lnTo>
                    <a:pt x="71105" y="259822"/>
                  </a:lnTo>
                  <a:cubicBezTo>
                    <a:pt x="68456" y="295664"/>
                    <a:pt x="89150" y="329023"/>
                    <a:pt x="122426" y="342599"/>
                  </a:cubicBezTo>
                  <a:cubicBezTo>
                    <a:pt x="131366" y="345661"/>
                    <a:pt x="138403" y="352698"/>
                    <a:pt x="141466" y="361637"/>
                  </a:cubicBezTo>
                  <a:cubicBezTo>
                    <a:pt x="144776" y="370412"/>
                    <a:pt x="144776" y="380179"/>
                    <a:pt x="141466" y="388954"/>
                  </a:cubicBezTo>
                  <a:cubicBezTo>
                    <a:pt x="135589" y="402032"/>
                    <a:pt x="122675" y="410393"/>
                    <a:pt x="108354" y="410476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4106A4C-D525-3924-1EF6-6FF830E9C7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4010" y="5469430"/>
              <a:ext cx="296341" cy="413061"/>
            </a:xfrm>
            <a:custGeom>
              <a:avLst/>
              <a:gdLst>
                <a:gd name="connsiteX0" fmla="*/ 167060 w 296341"/>
                <a:gd name="connsiteY0" fmla="*/ 173739 h 413061"/>
                <a:gd name="connsiteX1" fmla="*/ 71038 w 296341"/>
                <a:gd name="connsiteY1" fmla="*/ 110829 h 413061"/>
                <a:gd name="connsiteX2" fmla="*/ 71038 w 296341"/>
                <a:gd name="connsiteY2" fmla="*/ 110829 h 413061"/>
                <a:gd name="connsiteX3" fmla="*/ 136433 w 296341"/>
                <a:gd name="connsiteY3" fmla="*/ 62818 h 413061"/>
                <a:gd name="connsiteX4" fmla="*/ 229142 w 296341"/>
                <a:gd name="connsiteY4" fmla="*/ 93446 h 413061"/>
                <a:gd name="connsiteX5" fmla="*/ 248181 w 296341"/>
                <a:gd name="connsiteY5" fmla="*/ 99240 h 413061"/>
                <a:gd name="connsiteX6" fmla="*/ 281292 w 296341"/>
                <a:gd name="connsiteY6" fmla="*/ 66130 h 413061"/>
                <a:gd name="connsiteX7" fmla="*/ 265564 w 296341"/>
                <a:gd name="connsiteY7" fmla="*/ 37985 h 413061"/>
                <a:gd name="connsiteX8" fmla="*/ 137260 w 296341"/>
                <a:gd name="connsiteY8" fmla="*/ 736 h 413061"/>
                <a:gd name="connsiteX9" fmla="*/ 513 w 296341"/>
                <a:gd name="connsiteY9" fmla="*/ 109041 h 413061"/>
                <a:gd name="connsiteX10" fmla="*/ -150 w 296341"/>
                <a:gd name="connsiteY10" fmla="*/ 117451 h 413061"/>
                <a:gd name="connsiteX11" fmla="*/ -150 w 296341"/>
                <a:gd name="connsiteY11" fmla="*/ 117451 h 413061"/>
                <a:gd name="connsiteX12" fmla="*/ 133949 w 296341"/>
                <a:gd name="connsiteY12" fmla="*/ 238305 h 413061"/>
                <a:gd name="connsiteX13" fmla="*/ 225003 w 296341"/>
                <a:gd name="connsiteY13" fmla="*/ 299560 h 413061"/>
                <a:gd name="connsiteX14" fmla="*/ 225003 w 296341"/>
                <a:gd name="connsiteY14" fmla="*/ 299560 h 413061"/>
                <a:gd name="connsiteX15" fmla="*/ 153815 w 296341"/>
                <a:gd name="connsiteY15" fmla="*/ 350054 h 413061"/>
                <a:gd name="connsiteX16" fmla="*/ 87595 w 296341"/>
                <a:gd name="connsiteY16" fmla="*/ 336809 h 413061"/>
                <a:gd name="connsiteX17" fmla="*/ 79316 w 296341"/>
                <a:gd name="connsiteY17" fmla="*/ 336809 h 413061"/>
                <a:gd name="connsiteX18" fmla="*/ 48689 w 296341"/>
                <a:gd name="connsiteY18" fmla="*/ 372238 h 413061"/>
                <a:gd name="connsiteX19" fmla="*/ 61933 w 296341"/>
                <a:gd name="connsiteY19" fmla="*/ 396409 h 413061"/>
                <a:gd name="connsiteX20" fmla="*/ 152160 w 296341"/>
                <a:gd name="connsiteY20" fmla="*/ 412965 h 413061"/>
                <a:gd name="connsiteX21" fmla="*/ 296191 w 296341"/>
                <a:gd name="connsiteY21" fmla="*/ 292938 h 413061"/>
                <a:gd name="connsiteX22" fmla="*/ 296191 w 296341"/>
                <a:gd name="connsiteY22" fmla="*/ 292938 h 413061"/>
                <a:gd name="connsiteX23" fmla="*/ 167060 w 296341"/>
                <a:gd name="connsiteY23" fmla="*/ 174567 h 4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6341" h="413061">
                  <a:moveTo>
                    <a:pt x="167060" y="173739"/>
                  </a:moveTo>
                  <a:cubicBezTo>
                    <a:pt x="89249" y="155529"/>
                    <a:pt x="71038" y="141456"/>
                    <a:pt x="71038" y="110829"/>
                  </a:cubicBezTo>
                  <a:lnTo>
                    <a:pt x="71038" y="110829"/>
                  </a:lnTo>
                  <a:cubicBezTo>
                    <a:pt x="71038" y="84341"/>
                    <a:pt x="95044" y="62818"/>
                    <a:pt x="136433" y="62818"/>
                  </a:cubicBezTo>
                  <a:cubicBezTo>
                    <a:pt x="169708" y="63472"/>
                    <a:pt x="201991" y="74151"/>
                    <a:pt x="229142" y="93446"/>
                  </a:cubicBezTo>
                  <a:cubicBezTo>
                    <a:pt x="234688" y="97444"/>
                    <a:pt x="241393" y="99480"/>
                    <a:pt x="248181" y="99240"/>
                  </a:cubicBezTo>
                  <a:cubicBezTo>
                    <a:pt x="266475" y="99240"/>
                    <a:pt x="281292" y="84415"/>
                    <a:pt x="281292" y="66130"/>
                  </a:cubicBezTo>
                  <a:cubicBezTo>
                    <a:pt x="281789" y="54524"/>
                    <a:pt x="275746" y="43622"/>
                    <a:pt x="265564" y="37985"/>
                  </a:cubicBezTo>
                  <a:cubicBezTo>
                    <a:pt x="227570" y="12780"/>
                    <a:pt x="182787" y="-216"/>
                    <a:pt x="137260" y="736"/>
                  </a:cubicBezTo>
                  <a:cubicBezTo>
                    <a:pt x="69631" y="-7112"/>
                    <a:pt x="8377" y="41379"/>
                    <a:pt x="513" y="109041"/>
                  </a:cubicBezTo>
                  <a:cubicBezTo>
                    <a:pt x="182" y="111839"/>
                    <a:pt x="17" y="114645"/>
                    <a:pt x="-150" y="117451"/>
                  </a:cubicBezTo>
                  <a:lnTo>
                    <a:pt x="-150" y="117451"/>
                  </a:lnTo>
                  <a:cubicBezTo>
                    <a:pt x="-150" y="191950"/>
                    <a:pt x="48689" y="217611"/>
                    <a:pt x="133949" y="238305"/>
                  </a:cubicBezTo>
                  <a:cubicBezTo>
                    <a:pt x="219209" y="259000"/>
                    <a:pt x="225003" y="271416"/>
                    <a:pt x="225003" y="299560"/>
                  </a:cubicBezTo>
                  <a:lnTo>
                    <a:pt x="225003" y="299560"/>
                  </a:lnTo>
                  <a:cubicBezTo>
                    <a:pt x="225003" y="329360"/>
                    <a:pt x="197687" y="350054"/>
                    <a:pt x="153815" y="350054"/>
                  </a:cubicBezTo>
                  <a:cubicBezTo>
                    <a:pt x="131052" y="350054"/>
                    <a:pt x="108536" y="345584"/>
                    <a:pt x="87595" y="336809"/>
                  </a:cubicBezTo>
                  <a:lnTo>
                    <a:pt x="79316" y="336809"/>
                  </a:lnTo>
                  <a:cubicBezTo>
                    <a:pt x="61105" y="338134"/>
                    <a:pt x="47364" y="353944"/>
                    <a:pt x="48689" y="372238"/>
                  </a:cubicBezTo>
                  <a:cubicBezTo>
                    <a:pt x="49351" y="381840"/>
                    <a:pt x="54236" y="390697"/>
                    <a:pt x="61933" y="396409"/>
                  </a:cubicBezTo>
                  <a:cubicBezTo>
                    <a:pt x="90740" y="407336"/>
                    <a:pt x="121367" y="412881"/>
                    <a:pt x="152160" y="412965"/>
                  </a:cubicBezTo>
                  <a:cubicBezTo>
                    <a:pt x="234937" y="412965"/>
                    <a:pt x="296191" y="368265"/>
                    <a:pt x="296191" y="292938"/>
                  </a:cubicBezTo>
                  <a:lnTo>
                    <a:pt x="296191" y="292938"/>
                  </a:lnTo>
                  <a:cubicBezTo>
                    <a:pt x="296191" y="225889"/>
                    <a:pt x="252320" y="195261"/>
                    <a:pt x="167060" y="17456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274FCF-167E-F13C-790A-531F472FD2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7872" y="5474402"/>
              <a:ext cx="314552" cy="405605"/>
            </a:xfrm>
            <a:custGeom>
              <a:avLst/>
              <a:gdLst>
                <a:gd name="connsiteX0" fmla="*/ 284603 w 314552"/>
                <a:gd name="connsiteY0" fmla="*/ -97 h 405605"/>
                <a:gd name="connsiteX1" fmla="*/ 36272 w 314552"/>
                <a:gd name="connsiteY1" fmla="*/ -97 h 405605"/>
                <a:gd name="connsiteX2" fmla="*/ -150 w 314552"/>
                <a:gd name="connsiteY2" fmla="*/ 36324 h 405605"/>
                <a:gd name="connsiteX3" fmla="*/ 36272 w 314552"/>
                <a:gd name="connsiteY3" fmla="*/ 72746 h 405605"/>
                <a:gd name="connsiteX4" fmla="*/ 123188 w 314552"/>
                <a:gd name="connsiteY4" fmla="*/ 72746 h 405605"/>
                <a:gd name="connsiteX5" fmla="*/ 123188 w 314552"/>
                <a:gd name="connsiteY5" fmla="*/ 369088 h 405605"/>
                <a:gd name="connsiteX6" fmla="*/ 157954 w 314552"/>
                <a:gd name="connsiteY6" fmla="*/ 405509 h 405605"/>
                <a:gd name="connsiteX7" fmla="*/ 158781 w 314552"/>
                <a:gd name="connsiteY7" fmla="*/ 405509 h 405605"/>
                <a:gd name="connsiteX8" fmla="*/ 195204 w 314552"/>
                <a:gd name="connsiteY8" fmla="*/ 369088 h 405605"/>
                <a:gd name="connsiteX9" fmla="*/ 195204 w 314552"/>
                <a:gd name="connsiteY9" fmla="*/ 72746 h 405605"/>
                <a:gd name="connsiteX10" fmla="*/ 277980 w 314552"/>
                <a:gd name="connsiteY10" fmla="*/ 72746 h 405605"/>
                <a:gd name="connsiteX11" fmla="*/ 314402 w 314552"/>
                <a:gd name="connsiteY11" fmla="*/ 36324 h 405605"/>
                <a:gd name="connsiteX12" fmla="*/ 277980 w 314552"/>
                <a:gd name="connsiteY12" fmla="*/ -97 h 40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52" h="405605">
                  <a:moveTo>
                    <a:pt x="284603" y="-97"/>
                  </a:move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23188" y="72746"/>
                  </a:lnTo>
                  <a:lnTo>
                    <a:pt x="123188" y="369088"/>
                  </a:lnTo>
                  <a:cubicBezTo>
                    <a:pt x="122692" y="388706"/>
                    <a:pt x="138254" y="405013"/>
                    <a:pt x="157954" y="405509"/>
                  </a:cubicBezTo>
                  <a:cubicBezTo>
                    <a:pt x="158203" y="405509"/>
                    <a:pt x="158534" y="405509"/>
                    <a:pt x="158781" y="405509"/>
                  </a:cubicBezTo>
                  <a:cubicBezTo>
                    <a:pt x="178897" y="405509"/>
                    <a:pt x="195204" y="389202"/>
                    <a:pt x="195204" y="369088"/>
                  </a:cubicBezTo>
                  <a:lnTo>
                    <a:pt x="195204" y="72746"/>
                  </a:lnTo>
                  <a:lnTo>
                    <a:pt x="277980" y="72746"/>
                  </a:lnTo>
                  <a:cubicBezTo>
                    <a:pt x="298096" y="72746"/>
                    <a:pt x="314402" y="56439"/>
                    <a:pt x="314402" y="36324"/>
                  </a:cubicBezTo>
                  <a:cubicBezTo>
                    <a:pt x="314402" y="16210"/>
                    <a:pt x="298096" y="-97"/>
                    <a:pt x="277980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A0D95-0F15-4B1C-5531-D657B463A6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8217" y="5474402"/>
              <a:ext cx="321174" cy="411084"/>
            </a:xfrm>
            <a:custGeom>
              <a:avLst/>
              <a:gdLst>
                <a:gd name="connsiteX0" fmla="*/ 284603 w 321174"/>
                <a:gd name="connsiteY0" fmla="*/ 72746 h 411084"/>
                <a:gd name="connsiteX1" fmla="*/ 321025 w 321174"/>
                <a:gd name="connsiteY1" fmla="*/ 36324 h 411084"/>
                <a:gd name="connsiteX2" fmla="*/ 284603 w 321174"/>
                <a:gd name="connsiteY2" fmla="*/ -97 h 411084"/>
                <a:gd name="connsiteX3" fmla="*/ 36272 w 321174"/>
                <a:gd name="connsiteY3" fmla="*/ -97 h 411084"/>
                <a:gd name="connsiteX4" fmla="*/ -150 w 321174"/>
                <a:gd name="connsiteY4" fmla="*/ 36324 h 411084"/>
                <a:gd name="connsiteX5" fmla="*/ 36272 w 321174"/>
                <a:gd name="connsiteY5" fmla="*/ 72746 h 411084"/>
                <a:gd name="connsiteX6" fmla="*/ 119049 w 321174"/>
                <a:gd name="connsiteY6" fmla="*/ 72746 h 411084"/>
                <a:gd name="connsiteX7" fmla="*/ 119049 w 321174"/>
                <a:gd name="connsiteY7" fmla="*/ 369088 h 411084"/>
                <a:gd name="connsiteX8" fmla="*/ 149594 w 321174"/>
                <a:gd name="connsiteY8" fmla="*/ 410559 h 411084"/>
                <a:gd name="connsiteX9" fmla="*/ 191064 w 321174"/>
                <a:gd name="connsiteY9" fmla="*/ 380014 h 411084"/>
                <a:gd name="connsiteX10" fmla="*/ 191064 w 321174"/>
                <a:gd name="connsiteY10" fmla="*/ 369088 h 411084"/>
                <a:gd name="connsiteX11" fmla="*/ 191064 w 321174"/>
                <a:gd name="connsiteY11" fmla="*/ 72746 h 41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174" h="411084">
                  <a:moveTo>
                    <a:pt x="284603" y="72746"/>
                  </a:moveTo>
                  <a:cubicBezTo>
                    <a:pt x="304717" y="72746"/>
                    <a:pt x="321025" y="56439"/>
                    <a:pt x="321025" y="36324"/>
                  </a:cubicBezTo>
                  <a:cubicBezTo>
                    <a:pt x="321025" y="16210"/>
                    <a:pt x="304717" y="-97"/>
                    <a:pt x="284603" y="-97"/>
                  </a:cubicBez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19049" y="72746"/>
                  </a:lnTo>
                  <a:lnTo>
                    <a:pt x="119049" y="369088"/>
                  </a:lnTo>
                  <a:cubicBezTo>
                    <a:pt x="115986" y="388954"/>
                    <a:pt x="129727" y="407578"/>
                    <a:pt x="149594" y="410559"/>
                  </a:cubicBezTo>
                  <a:cubicBezTo>
                    <a:pt x="169461" y="413621"/>
                    <a:pt x="188003" y="399963"/>
                    <a:pt x="191064" y="380014"/>
                  </a:cubicBezTo>
                  <a:cubicBezTo>
                    <a:pt x="191644" y="376372"/>
                    <a:pt x="191644" y="372730"/>
                    <a:pt x="191064" y="369088"/>
                  </a:cubicBezTo>
                  <a:lnTo>
                    <a:pt x="191064" y="72746"/>
                  </a:ln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9DFFDD-7270-1DF4-B955-4DE3ED5C42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01729" y="5462563"/>
              <a:ext cx="343698" cy="416348"/>
            </a:xfrm>
            <a:custGeom>
              <a:avLst/>
              <a:gdLst>
                <a:gd name="connsiteX0" fmla="*/ 213067 w 343698"/>
                <a:gd name="connsiteY0" fmla="*/ 23330 h 416348"/>
                <a:gd name="connsiteX1" fmla="*/ 168864 w 343698"/>
                <a:gd name="connsiteY1" fmla="*/ 1816 h 416348"/>
                <a:gd name="connsiteX2" fmla="*/ 166712 w 343698"/>
                <a:gd name="connsiteY2" fmla="*/ 2636 h 416348"/>
                <a:gd name="connsiteX3" fmla="*/ 145189 w 343698"/>
                <a:gd name="connsiteY3" fmla="*/ 48991 h 416348"/>
                <a:gd name="connsiteX4" fmla="*/ 221345 w 343698"/>
                <a:gd name="connsiteY4" fmla="*/ 249311 h 416348"/>
                <a:gd name="connsiteX5" fmla="*/ 126979 w 343698"/>
                <a:gd name="connsiteY5" fmla="*/ 249311 h 416348"/>
                <a:gd name="connsiteX6" fmla="*/ 152640 w 343698"/>
                <a:gd name="connsiteY6" fmla="*/ 182262 h 416348"/>
                <a:gd name="connsiteX7" fmla="*/ 127476 w 343698"/>
                <a:gd name="connsiteY7" fmla="*/ 137339 h 416348"/>
                <a:gd name="connsiteX8" fmla="*/ 84762 w 343698"/>
                <a:gd name="connsiteY8" fmla="*/ 156601 h 416348"/>
                <a:gd name="connsiteX9" fmla="*/ 1986 w 343698"/>
                <a:gd name="connsiteY9" fmla="*/ 369338 h 416348"/>
                <a:gd name="connsiteX10" fmla="*/ 23508 w 343698"/>
                <a:gd name="connsiteY10" fmla="*/ 415692 h 416348"/>
                <a:gd name="connsiteX11" fmla="*/ 35924 w 343698"/>
                <a:gd name="connsiteY11" fmla="*/ 415692 h 416348"/>
                <a:gd name="connsiteX12" fmla="*/ 69863 w 343698"/>
                <a:gd name="connsiteY12" fmla="*/ 391687 h 416348"/>
                <a:gd name="connsiteX13" fmla="*/ 97180 w 343698"/>
                <a:gd name="connsiteY13" fmla="*/ 318844 h 416348"/>
                <a:gd name="connsiteX14" fmla="*/ 245350 w 343698"/>
                <a:gd name="connsiteY14" fmla="*/ 318844 h 416348"/>
                <a:gd name="connsiteX15" fmla="*/ 273494 w 343698"/>
                <a:gd name="connsiteY15" fmla="*/ 391687 h 416348"/>
                <a:gd name="connsiteX16" fmla="*/ 307432 w 343698"/>
                <a:gd name="connsiteY16" fmla="*/ 415692 h 416348"/>
                <a:gd name="connsiteX17" fmla="*/ 319848 w 343698"/>
                <a:gd name="connsiteY17" fmla="*/ 415692 h 416348"/>
                <a:gd name="connsiteX18" fmla="*/ 341371 w 343698"/>
                <a:gd name="connsiteY18" fmla="*/ 368510 h 41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698" h="416348">
                  <a:moveTo>
                    <a:pt x="213067" y="23330"/>
                  </a:moveTo>
                  <a:cubicBezTo>
                    <a:pt x="206775" y="5178"/>
                    <a:pt x="186992" y="-4450"/>
                    <a:pt x="168864" y="1816"/>
                  </a:cubicBezTo>
                  <a:cubicBezTo>
                    <a:pt x="168119" y="2065"/>
                    <a:pt x="167457" y="2338"/>
                    <a:pt x="166712" y="2636"/>
                  </a:cubicBezTo>
                  <a:cubicBezTo>
                    <a:pt x="148087" y="9614"/>
                    <a:pt x="138485" y="30258"/>
                    <a:pt x="145189" y="48991"/>
                  </a:cubicBezTo>
                  <a:lnTo>
                    <a:pt x="221345" y="249311"/>
                  </a:lnTo>
                  <a:lnTo>
                    <a:pt x="126979" y="249311"/>
                  </a:lnTo>
                  <a:lnTo>
                    <a:pt x="152640" y="182262"/>
                  </a:lnTo>
                  <a:cubicBezTo>
                    <a:pt x="158103" y="162900"/>
                    <a:pt x="146763" y="142786"/>
                    <a:pt x="127476" y="137339"/>
                  </a:cubicBezTo>
                  <a:cubicBezTo>
                    <a:pt x="110423" y="132562"/>
                    <a:pt x="92461" y="140683"/>
                    <a:pt x="84762" y="156601"/>
                  </a:cubicBezTo>
                  <a:lnTo>
                    <a:pt x="1986" y="369338"/>
                  </a:lnTo>
                  <a:cubicBezTo>
                    <a:pt x="-4719" y="388045"/>
                    <a:pt x="4883" y="408739"/>
                    <a:pt x="23508" y="415692"/>
                  </a:cubicBezTo>
                  <a:cubicBezTo>
                    <a:pt x="27646" y="416438"/>
                    <a:pt x="31785" y="416438"/>
                    <a:pt x="35924" y="415692"/>
                  </a:cubicBezTo>
                  <a:cubicBezTo>
                    <a:pt x="51156" y="415527"/>
                    <a:pt x="64648" y="406008"/>
                    <a:pt x="69863" y="391687"/>
                  </a:cubicBezTo>
                  <a:lnTo>
                    <a:pt x="97180" y="318844"/>
                  </a:lnTo>
                  <a:lnTo>
                    <a:pt x="245350" y="318844"/>
                  </a:lnTo>
                  <a:lnTo>
                    <a:pt x="273494" y="391687"/>
                  </a:lnTo>
                  <a:cubicBezTo>
                    <a:pt x="278460" y="406173"/>
                    <a:pt x="292119" y="415775"/>
                    <a:pt x="307432" y="415692"/>
                  </a:cubicBezTo>
                  <a:cubicBezTo>
                    <a:pt x="311571" y="416438"/>
                    <a:pt x="315711" y="416438"/>
                    <a:pt x="319848" y="415692"/>
                  </a:cubicBezTo>
                  <a:cubicBezTo>
                    <a:pt x="338557" y="408326"/>
                    <a:pt x="348159" y="387465"/>
                    <a:pt x="341371" y="368510"/>
                  </a:cubicBez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D99597-E3C1-8831-0850-A4AE64C880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3416" y="5438161"/>
              <a:ext cx="310165" cy="291193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AF2101E-2DD6-A231-3574-427FE239BD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53133" y="5416457"/>
              <a:ext cx="225182" cy="405172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9205C5-3360-319F-F423-C75D3472EE5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9812" y="5529034"/>
              <a:ext cx="138102" cy="273991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3856F7-6D96-9CFE-D7E6-A92556055B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0933" y="5588633"/>
              <a:ext cx="106781" cy="15644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E97001-A18E-5E6E-4619-CF90157E6E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1667" y="5739287"/>
              <a:ext cx="393189" cy="179567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2846E491-C932-A38C-6B28-D5605D933C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891540"/>
            <a:ext cx="4032000" cy="5966460"/>
          </a:xfrm>
          <a:solidFill>
            <a:schemeClr val="bg1">
              <a:lumMod val="85000"/>
            </a:schemeClr>
          </a:solidFill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</a:lstStyle>
          <a:p>
            <a:r>
              <a:rPr lang="et-EE"/>
              <a:t>Lisa pilt vajutades ikoonile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1179AC24-4B50-BC96-D33A-A4B755E85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t-EE"/>
              <a:t>PEALKIRI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732EF52B-D95E-9AD0-92E6-9A9098D257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2000" y="6566852"/>
            <a:ext cx="3647759" cy="291148"/>
          </a:xfrm>
        </p:spPr>
        <p:txBody>
          <a:bodyPr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1400" i="1"/>
            </a:lvl1pPr>
            <a:lvl2pPr marL="457200" indent="0">
              <a:buNone/>
              <a:defRPr/>
            </a:lvl2pPr>
          </a:lstStyle>
          <a:p>
            <a:r>
              <a:rPr lang="et-EE" dirty="0"/>
              <a:t>Pildiallkiri/allikas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297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sutekst + pi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E7B7142-0258-8B7E-A63B-D1789DE99F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81060" y="1251637"/>
            <a:ext cx="3304539" cy="5211076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</a:lstStyle>
          <a:p>
            <a:r>
              <a:rPr lang="et-EE" dirty="0"/>
              <a:t>Sisutekst </a:t>
            </a:r>
            <a:r>
              <a:rPr lang="et-EE" dirty="0" err="1"/>
              <a:t>Calibri</a:t>
            </a:r>
            <a:r>
              <a:rPr lang="et-EE" dirty="0"/>
              <a:t> </a:t>
            </a:r>
            <a:r>
              <a:rPr lang="et-EE" dirty="0" err="1"/>
              <a:t>Light</a:t>
            </a:r>
            <a:r>
              <a:rPr lang="et-EE" dirty="0"/>
              <a:t>, min 20pt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Donec pharetra,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tempus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ligula, vestibulum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vel lorem.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7C9261-AACF-7FE8-6A78-340853FAAD65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9610055" y="269716"/>
            <a:ext cx="2105981" cy="365194"/>
            <a:chOff x="7353133" y="5416457"/>
            <a:chExt cx="2897218" cy="50239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BD058CC-8927-B796-5F5A-C80EDD58D1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56230" y="5471090"/>
              <a:ext cx="71186" cy="409745"/>
            </a:xfrm>
            <a:custGeom>
              <a:avLst/>
              <a:gdLst>
                <a:gd name="connsiteX0" fmla="*/ 35444 w 71186"/>
                <a:gd name="connsiteY0" fmla="*/ -97 h 409745"/>
                <a:gd name="connsiteX1" fmla="*/ -150 w 71186"/>
                <a:gd name="connsiteY1" fmla="*/ 35497 h 409745"/>
                <a:gd name="connsiteX2" fmla="*/ -150 w 71186"/>
                <a:gd name="connsiteY2" fmla="*/ 374054 h 409745"/>
                <a:gd name="connsiteX3" fmla="*/ 35444 w 71186"/>
                <a:gd name="connsiteY3" fmla="*/ 409648 h 409745"/>
                <a:gd name="connsiteX4" fmla="*/ 71037 w 71186"/>
                <a:gd name="connsiteY4" fmla="*/ 374054 h 409745"/>
                <a:gd name="connsiteX5" fmla="*/ 71037 w 71186"/>
                <a:gd name="connsiteY5" fmla="*/ 35497 h 409745"/>
                <a:gd name="connsiteX6" fmla="*/ 35444 w 71186"/>
                <a:gd name="connsiteY6" fmla="*/ -97 h 4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6" h="409745">
                  <a:moveTo>
                    <a:pt x="35444" y="-97"/>
                  </a:moveTo>
                  <a:cubicBezTo>
                    <a:pt x="15825" y="-97"/>
                    <a:pt x="-150" y="15837"/>
                    <a:pt x="-150" y="35497"/>
                  </a:cubicBezTo>
                  <a:lnTo>
                    <a:pt x="-150" y="374054"/>
                  </a:lnTo>
                  <a:cubicBezTo>
                    <a:pt x="-150" y="393672"/>
                    <a:pt x="15825" y="409648"/>
                    <a:pt x="35444" y="409648"/>
                  </a:cubicBezTo>
                  <a:cubicBezTo>
                    <a:pt x="55062" y="409648"/>
                    <a:pt x="71037" y="393672"/>
                    <a:pt x="71037" y="374054"/>
                  </a:cubicBezTo>
                  <a:lnTo>
                    <a:pt x="71037" y="35497"/>
                  </a:lnTo>
                  <a:cubicBezTo>
                    <a:pt x="71037" y="15837"/>
                    <a:pt x="55062" y="-97"/>
                    <a:pt x="35444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6DDA58-397A-4522-08E7-61215EFA28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1023" y="5471090"/>
              <a:ext cx="253296" cy="402295"/>
            </a:xfrm>
            <a:custGeom>
              <a:avLst/>
              <a:gdLst>
                <a:gd name="connsiteX0" fmla="*/ 220864 w 253296"/>
                <a:gd name="connsiteY0" fmla="*/ 341771 h 402295"/>
                <a:gd name="connsiteX1" fmla="*/ 71038 w 253296"/>
                <a:gd name="connsiteY1" fmla="*/ 341771 h 402295"/>
                <a:gd name="connsiteX2" fmla="*/ 71038 w 253296"/>
                <a:gd name="connsiteY2" fmla="*/ 35497 h 402295"/>
                <a:gd name="connsiteX3" fmla="*/ 35444 w 253296"/>
                <a:gd name="connsiteY3" fmla="*/ -97 h 402295"/>
                <a:gd name="connsiteX4" fmla="*/ -150 w 253296"/>
                <a:gd name="connsiteY4" fmla="*/ 35497 h 402295"/>
                <a:gd name="connsiteX5" fmla="*/ -150 w 253296"/>
                <a:gd name="connsiteY5" fmla="*/ 366604 h 402295"/>
                <a:gd name="connsiteX6" fmla="*/ 35444 w 253296"/>
                <a:gd name="connsiteY6" fmla="*/ 402198 h 402295"/>
                <a:gd name="connsiteX7" fmla="*/ 220864 w 253296"/>
                <a:gd name="connsiteY7" fmla="*/ 402198 h 402295"/>
                <a:gd name="connsiteX8" fmla="*/ 253147 w 253296"/>
                <a:gd name="connsiteY8" fmla="*/ 369915 h 402295"/>
                <a:gd name="connsiteX9" fmla="*/ 220864 w 253296"/>
                <a:gd name="connsiteY9" fmla="*/ 337632 h 40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6" h="402295">
                  <a:moveTo>
                    <a:pt x="220864" y="341771"/>
                  </a:moveTo>
                  <a:lnTo>
                    <a:pt x="71038" y="341771"/>
                  </a:lnTo>
                  <a:lnTo>
                    <a:pt x="71038" y="35497"/>
                  </a:lnTo>
                  <a:cubicBezTo>
                    <a:pt x="71038" y="15837"/>
                    <a:pt x="55062" y="-97"/>
                    <a:pt x="35444" y="-97"/>
                  </a:cubicBezTo>
                  <a:cubicBezTo>
                    <a:pt x="15825" y="-97"/>
                    <a:pt x="-150" y="15837"/>
                    <a:pt x="-150" y="35497"/>
                  </a:cubicBezTo>
                  <a:lnTo>
                    <a:pt x="-150" y="366604"/>
                  </a:lnTo>
                  <a:cubicBezTo>
                    <a:pt x="-150" y="386222"/>
                    <a:pt x="15825" y="402198"/>
                    <a:pt x="35444" y="402198"/>
                  </a:cubicBezTo>
                  <a:lnTo>
                    <a:pt x="220864" y="402198"/>
                  </a:lnTo>
                  <a:cubicBezTo>
                    <a:pt x="238661" y="402198"/>
                    <a:pt x="253147" y="387712"/>
                    <a:pt x="253147" y="369915"/>
                  </a:cubicBezTo>
                  <a:cubicBezTo>
                    <a:pt x="252733" y="352284"/>
                    <a:pt x="238495" y="338046"/>
                    <a:pt x="220864" y="337632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64CE16D-5DCE-C635-E442-732DC2CCF6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18536" y="5471080"/>
              <a:ext cx="71211" cy="415138"/>
            </a:xfrm>
            <a:custGeom>
              <a:avLst/>
              <a:gdLst>
                <a:gd name="connsiteX0" fmla="*/ 35860 w 71211"/>
                <a:gd name="connsiteY0" fmla="*/ -87 h 415138"/>
                <a:gd name="connsiteX1" fmla="*/ 267 w 71211"/>
                <a:gd name="connsiteY1" fmla="*/ 33835 h 415138"/>
                <a:gd name="connsiteX2" fmla="*/ 267 w 71211"/>
                <a:gd name="connsiteY2" fmla="*/ 35507 h 415138"/>
                <a:gd name="connsiteX3" fmla="*/ 267 w 71211"/>
                <a:gd name="connsiteY3" fmla="*/ 374064 h 415138"/>
                <a:gd name="connsiteX4" fmla="*/ 30067 w 71211"/>
                <a:gd name="connsiteY4" fmla="*/ 414625 h 415138"/>
                <a:gd name="connsiteX5" fmla="*/ 70626 w 71211"/>
                <a:gd name="connsiteY5" fmla="*/ 384908 h 415138"/>
                <a:gd name="connsiteX6" fmla="*/ 70626 w 71211"/>
                <a:gd name="connsiteY6" fmla="*/ 374064 h 415138"/>
                <a:gd name="connsiteX7" fmla="*/ 70626 w 71211"/>
                <a:gd name="connsiteY7" fmla="*/ 35507 h 415138"/>
                <a:gd name="connsiteX8" fmla="*/ 36689 w 71211"/>
                <a:gd name="connsiteY8" fmla="*/ -79 h 415138"/>
                <a:gd name="connsiteX9" fmla="*/ 35860 w 71211"/>
                <a:gd name="connsiteY9" fmla="*/ -87 h 41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11" h="415138">
                  <a:moveTo>
                    <a:pt x="35860" y="-87"/>
                  </a:moveTo>
                  <a:cubicBezTo>
                    <a:pt x="16657" y="-550"/>
                    <a:pt x="763" y="14639"/>
                    <a:pt x="267" y="33835"/>
                  </a:cubicBezTo>
                  <a:cubicBezTo>
                    <a:pt x="267" y="34389"/>
                    <a:pt x="267" y="34952"/>
                    <a:pt x="267" y="35507"/>
                  </a:cubicBezTo>
                  <a:lnTo>
                    <a:pt x="267" y="374064"/>
                  </a:lnTo>
                  <a:cubicBezTo>
                    <a:pt x="-2714" y="393517"/>
                    <a:pt x="10614" y="411645"/>
                    <a:pt x="30067" y="414625"/>
                  </a:cubicBezTo>
                  <a:cubicBezTo>
                    <a:pt x="49436" y="417605"/>
                    <a:pt x="67647" y="404278"/>
                    <a:pt x="70626" y="384908"/>
                  </a:cubicBezTo>
                  <a:cubicBezTo>
                    <a:pt x="71206" y="381266"/>
                    <a:pt x="71206" y="377624"/>
                    <a:pt x="70626" y="374064"/>
                  </a:cubicBezTo>
                  <a:lnTo>
                    <a:pt x="70626" y="35507"/>
                  </a:lnTo>
                  <a:cubicBezTo>
                    <a:pt x="71124" y="16311"/>
                    <a:pt x="55893" y="377"/>
                    <a:pt x="36689" y="-79"/>
                  </a:cubicBezTo>
                  <a:cubicBezTo>
                    <a:pt x="36440" y="-87"/>
                    <a:pt x="36109" y="-87"/>
                    <a:pt x="35860" y="-8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F0AA9EA-B3A1-3940-2FE4-690D869485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7235" y="5471090"/>
              <a:ext cx="146722" cy="409760"/>
            </a:xfrm>
            <a:custGeom>
              <a:avLst/>
              <a:gdLst>
                <a:gd name="connsiteX0" fmla="*/ 36457 w 146722"/>
                <a:gd name="connsiteY0" fmla="*/ 409648 h 409760"/>
                <a:gd name="connsiteX1" fmla="*/ -130 w 146722"/>
                <a:gd name="connsiteY1" fmla="*/ 375130 h 409760"/>
                <a:gd name="connsiteX2" fmla="*/ 22385 w 146722"/>
                <a:gd name="connsiteY2" fmla="*/ 340943 h 409760"/>
                <a:gd name="connsiteX3" fmla="*/ 75362 w 146722"/>
                <a:gd name="connsiteY3" fmla="*/ 258166 h 409760"/>
                <a:gd name="connsiteX4" fmla="*/ 75362 w 146722"/>
                <a:gd name="connsiteY4" fmla="*/ 35497 h 409760"/>
                <a:gd name="connsiteX5" fmla="*/ 110956 w 146722"/>
                <a:gd name="connsiteY5" fmla="*/ -97 h 409760"/>
                <a:gd name="connsiteX6" fmla="*/ 146550 w 146722"/>
                <a:gd name="connsiteY6" fmla="*/ 35497 h 409760"/>
                <a:gd name="connsiteX7" fmla="*/ 146550 w 146722"/>
                <a:gd name="connsiteY7" fmla="*/ 259822 h 409760"/>
                <a:gd name="connsiteX8" fmla="*/ 49700 w 146722"/>
                <a:gd name="connsiteY8" fmla="*/ 407165 h 409760"/>
                <a:gd name="connsiteX9" fmla="*/ 36457 w 146722"/>
                <a:gd name="connsiteY9" fmla="*/ 407165 h 40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22" h="409760">
                  <a:moveTo>
                    <a:pt x="36457" y="409648"/>
                  </a:moveTo>
                  <a:cubicBezTo>
                    <a:pt x="16839" y="410228"/>
                    <a:pt x="449" y="394748"/>
                    <a:pt x="-130" y="375130"/>
                  </a:cubicBezTo>
                  <a:cubicBezTo>
                    <a:pt x="-627" y="360147"/>
                    <a:pt x="8395" y="346406"/>
                    <a:pt x="22385" y="340943"/>
                  </a:cubicBezTo>
                  <a:cubicBezTo>
                    <a:pt x="56323" y="327947"/>
                    <a:pt x="77762" y="294423"/>
                    <a:pt x="75362" y="258166"/>
                  </a:cubicBezTo>
                  <a:lnTo>
                    <a:pt x="75362" y="35497"/>
                  </a:lnTo>
                  <a:cubicBezTo>
                    <a:pt x="75362" y="15837"/>
                    <a:pt x="91338" y="-97"/>
                    <a:pt x="110956" y="-97"/>
                  </a:cubicBezTo>
                  <a:cubicBezTo>
                    <a:pt x="130574" y="-97"/>
                    <a:pt x="146550" y="15837"/>
                    <a:pt x="146550" y="35497"/>
                  </a:cubicBezTo>
                  <a:lnTo>
                    <a:pt x="146550" y="259822"/>
                  </a:lnTo>
                  <a:cubicBezTo>
                    <a:pt x="147627" y="324222"/>
                    <a:pt x="109218" y="382663"/>
                    <a:pt x="49700" y="407165"/>
                  </a:cubicBezTo>
                  <a:cubicBezTo>
                    <a:pt x="45314" y="407993"/>
                    <a:pt x="40844" y="407993"/>
                    <a:pt x="36457" y="407165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FA5AA4-AC0B-CBF0-8081-073387C4E2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26071" y="5471090"/>
              <a:ext cx="144098" cy="410573"/>
            </a:xfrm>
            <a:custGeom>
              <a:avLst/>
              <a:gdLst>
                <a:gd name="connsiteX0" fmla="*/ 111666 w 144098"/>
                <a:gd name="connsiteY0" fmla="*/ 408820 h 410573"/>
                <a:gd name="connsiteX1" fmla="*/ 97593 w 144098"/>
                <a:gd name="connsiteY1" fmla="*/ 408820 h 410573"/>
                <a:gd name="connsiteX2" fmla="*/ -83 w 144098"/>
                <a:gd name="connsiteY2" fmla="*/ 259822 h 410573"/>
                <a:gd name="connsiteX3" fmla="*/ -83 w 144098"/>
                <a:gd name="connsiteY3" fmla="*/ 35497 h 410573"/>
                <a:gd name="connsiteX4" fmla="*/ 35510 w 144098"/>
                <a:gd name="connsiteY4" fmla="*/ -97 h 410573"/>
                <a:gd name="connsiteX5" fmla="*/ 71105 w 144098"/>
                <a:gd name="connsiteY5" fmla="*/ 35497 h 410573"/>
                <a:gd name="connsiteX6" fmla="*/ 71105 w 144098"/>
                <a:gd name="connsiteY6" fmla="*/ 259822 h 410573"/>
                <a:gd name="connsiteX7" fmla="*/ 122426 w 144098"/>
                <a:gd name="connsiteY7" fmla="*/ 342599 h 410573"/>
                <a:gd name="connsiteX8" fmla="*/ 141466 w 144098"/>
                <a:gd name="connsiteY8" fmla="*/ 361637 h 410573"/>
                <a:gd name="connsiteX9" fmla="*/ 141466 w 144098"/>
                <a:gd name="connsiteY9" fmla="*/ 388954 h 410573"/>
                <a:gd name="connsiteX10" fmla="*/ 108354 w 144098"/>
                <a:gd name="connsiteY10" fmla="*/ 410476 h 41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98" h="410573">
                  <a:moveTo>
                    <a:pt x="111666" y="408820"/>
                  </a:moveTo>
                  <a:cubicBezTo>
                    <a:pt x="107031" y="409979"/>
                    <a:pt x="102228" y="409979"/>
                    <a:pt x="97593" y="408820"/>
                  </a:cubicBezTo>
                  <a:cubicBezTo>
                    <a:pt x="37001" y="384566"/>
                    <a:pt x="-1987" y="325050"/>
                    <a:pt x="-83" y="259822"/>
                  </a:cubicBezTo>
                  <a:lnTo>
                    <a:pt x="-83" y="35497"/>
                  </a:lnTo>
                  <a:cubicBezTo>
                    <a:pt x="-83" y="15837"/>
                    <a:pt x="15892" y="-97"/>
                    <a:pt x="35510" y="-97"/>
                  </a:cubicBezTo>
                  <a:cubicBezTo>
                    <a:pt x="55130" y="-97"/>
                    <a:pt x="71105" y="15837"/>
                    <a:pt x="71105" y="35497"/>
                  </a:cubicBezTo>
                  <a:lnTo>
                    <a:pt x="71105" y="259822"/>
                  </a:lnTo>
                  <a:cubicBezTo>
                    <a:pt x="68456" y="295664"/>
                    <a:pt x="89150" y="329023"/>
                    <a:pt x="122426" y="342599"/>
                  </a:cubicBezTo>
                  <a:cubicBezTo>
                    <a:pt x="131366" y="345661"/>
                    <a:pt x="138403" y="352698"/>
                    <a:pt x="141466" y="361637"/>
                  </a:cubicBezTo>
                  <a:cubicBezTo>
                    <a:pt x="144776" y="370412"/>
                    <a:pt x="144776" y="380179"/>
                    <a:pt x="141466" y="388954"/>
                  </a:cubicBezTo>
                  <a:cubicBezTo>
                    <a:pt x="135589" y="402032"/>
                    <a:pt x="122675" y="410393"/>
                    <a:pt x="108354" y="410476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4106A4C-D525-3924-1EF6-6FF830E9C7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4010" y="5469430"/>
              <a:ext cx="296341" cy="413061"/>
            </a:xfrm>
            <a:custGeom>
              <a:avLst/>
              <a:gdLst>
                <a:gd name="connsiteX0" fmla="*/ 167060 w 296341"/>
                <a:gd name="connsiteY0" fmla="*/ 173739 h 413061"/>
                <a:gd name="connsiteX1" fmla="*/ 71038 w 296341"/>
                <a:gd name="connsiteY1" fmla="*/ 110829 h 413061"/>
                <a:gd name="connsiteX2" fmla="*/ 71038 w 296341"/>
                <a:gd name="connsiteY2" fmla="*/ 110829 h 413061"/>
                <a:gd name="connsiteX3" fmla="*/ 136433 w 296341"/>
                <a:gd name="connsiteY3" fmla="*/ 62818 h 413061"/>
                <a:gd name="connsiteX4" fmla="*/ 229142 w 296341"/>
                <a:gd name="connsiteY4" fmla="*/ 93446 h 413061"/>
                <a:gd name="connsiteX5" fmla="*/ 248181 w 296341"/>
                <a:gd name="connsiteY5" fmla="*/ 99240 h 413061"/>
                <a:gd name="connsiteX6" fmla="*/ 281292 w 296341"/>
                <a:gd name="connsiteY6" fmla="*/ 66130 h 413061"/>
                <a:gd name="connsiteX7" fmla="*/ 265564 w 296341"/>
                <a:gd name="connsiteY7" fmla="*/ 37985 h 413061"/>
                <a:gd name="connsiteX8" fmla="*/ 137260 w 296341"/>
                <a:gd name="connsiteY8" fmla="*/ 736 h 413061"/>
                <a:gd name="connsiteX9" fmla="*/ 513 w 296341"/>
                <a:gd name="connsiteY9" fmla="*/ 109041 h 413061"/>
                <a:gd name="connsiteX10" fmla="*/ -150 w 296341"/>
                <a:gd name="connsiteY10" fmla="*/ 117451 h 413061"/>
                <a:gd name="connsiteX11" fmla="*/ -150 w 296341"/>
                <a:gd name="connsiteY11" fmla="*/ 117451 h 413061"/>
                <a:gd name="connsiteX12" fmla="*/ 133949 w 296341"/>
                <a:gd name="connsiteY12" fmla="*/ 238305 h 413061"/>
                <a:gd name="connsiteX13" fmla="*/ 225003 w 296341"/>
                <a:gd name="connsiteY13" fmla="*/ 299560 h 413061"/>
                <a:gd name="connsiteX14" fmla="*/ 225003 w 296341"/>
                <a:gd name="connsiteY14" fmla="*/ 299560 h 413061"/>
                <a:gd name="connsiteX15" fmla="*/ 153815 w 296341"/>
                <a:gd name="connsiteY15" fmla="*/ 350054 h 413061"/>
                <a:gd name="connsiteX16" fmla="*/ 87595 w 296341"/>
                <a:gd name="connsiteY16" fmla="*/ 336809 h 413061"/>
                <a:gd name="connsiteX17" fmla="*/ 79316 w 296341"/>
                <a:gd name="connsiteY17" fmla="*/ 336809 h 413061"/>
                <a:gd name="connsiteX18" fmla="*/ 48689 w 296341"/>
                <a:gd name="connsiteY18" fmla="*/ 372238 h 413061"/>
                <a:gd name="connsiteX19" fmla="*/ 61933 w 296341"/>
                <a:gd name="connsiteY19" fmla="*/ 396409 h 413061"/>
                <a:gd name="connsiteX20" fmla="*/ 152160 w 296341"/>
                <a:gd name="connsiteY20" fmla="*/ 412965 h 413061"/>
                <a:gd name="connsiteX21" fmla="*/ 296191 w 296341"/>
                <a:gd name="connsiteY21" fmla="*/ 292938 h 413061"/>
                <a:gd name="connsiteX22" fmla="*/ 296191 w 296341"/>
                <a:gd name="connsiteY22" fmla="*/ 292938 h 413061"/>
                <a:gd name="connsiteX23" fmla="*/ 167060 w 296341"/>
                <a:gd name="connsiteY23" fmla="*/ 174567 h 4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6341" h="413061">
                  <a:moveTo>
                    <a:pt x="167060" y="173739"/>
                  </a:moveTo>
                  <a:cubicBezTo>
                    <a:pt x="89249" y="155529"/>
                    <a:pt x="71038" y="141456"/>
                    <a:pt x="71038" y="110829"/>
                  </a:cubicBezTo>
                  <a:lnTo>
                    <a:pt x="71038" y="110829"/>
                  </a:lnTo>
                  <a:cubicBezTo>
                    <a:pt x="71038" y="84341"/>
                    <a:pt x="95044" y="62818"/>
                    <a:pt x="136433" y="62818"/>
                  </a:cubicBezTo>
                  <a:cubicBezTo>
                    <a:pt x="169708" y="63472"/>
                    <a:pt x="201991" y="74151"/>
                    <a:pt x="229142" y="93446"/>
                  </a:cubicBezTo>
                  <a:cubicBezTo>
                    <a:pt x="234688" y="97444"/>
                    <a:pt x="241393" y="99480"/>
                    <a:pt x="248181" y="99240"/>
                  </a:cubicBezTo>
                  <a:cubicBezTo>
                    <a:pt x="266475" y="99240"/>
                    <a:pt x="281292" y="84415"/>
                    <a:pt x="281292" y="66130"/>
                  </a:cubicBezTo>
                  <a:cubicBezTo>
                    <a:pt x="281789" y="54524"/>
                    <a:pt x="275746" y="43622"/>
                    <a:pt x="265564" y="37985"/>
                  </a:cubicBezTo>
                  <a:cubicBezTo>
                    <a:pt x="227570" y="12780"/>
                    <a:pt x="182787" y="-216"/>
                    <a:pt x="137260" y="736"/>
                  </a:cubicBezTo>
                  <a:cubicBezTo>
                    <a:pt x="69631" y="-7112"/>
                    <a:pt x="8377" y="41379"/>
                    <a:pt x="513" y="109041"/>
                  </a:cubicBezTo>
                  <a:cubicBezTo>
                    <a:pt x="182" y="111839"/>
                    <a:pt x="17" y="114645"/>
                    <a:pt x="-150" y="117451"/>
                  </a:cubicBezTo>
                  <a:lnTo>
                    <a:pt x="-150" y="117451"/>
                  </a:lnTo>
                  <a:cubicBezTo>
                    <a:pt x="-150" y="191950"/>
                    <a:pt x="48689" y="217611"/>
                    <a:pt x="133949" y="238305"/>
                  </a:cubicBezTo>
                  <a:cubicBezTo>
                    <a:pt x="219209" y="259000"/>
                    <a:pt x="225003" y="271416"/>
                    <a:pt x="225003" y="299560"/>
                  </a:cubicBezTo>
                  <a:lnTo>
                    <a:pt x="225003" y="299560"/>
                  </a:lnTo>
                  <a:cubicBezTo>
                    <a:pt x="225003" y="329360"/>
                    <a:pt x="197687" y="350054"/>
                    <a:pt x="153815" y="350054"/>
                  </a:cubicBezTo>
                  <a:cubicBezTo>
                    <a:pt x="131052" y="350054"/>
                    <a:pt x="108536" y="345584"/>
                    <a:pt x="87595" y="336809"/>
                  </a:cubicBezTo>
                  <a:lnTo>
                    <a:pt x="79316" y="336809"/>
                  </a:lnTo>
                  <a:cubicBezTo>
                    <a:pt x="61105" y="338134"/>
                    <a:pt x="47364" y="353944"/>
                    <a:pt x="48689" y="372238"/>
                  </a:cubicBezTo>
                  <a:cubicBezTo>
                    <a:pt x="49351" y="381840"/>
                    <a:pt x="54236" y="390697"/>
                    <a:pt x="61933" y="396409"/>
                  </a:cubicBezTo>
                  <a:cubicBezTo>
                    <a:pt x="90740" y="407336"/>
                    <a:pt x="121367" y="412881"/>
                    <a:pt x="152160" y="412965"/>
                  </a:cubicBezTo>
                  <a:cubicBezTo>
                    <a:pt x="234937" y="412965"/>
                    <a:pt x="296191" y="368265"/>
                    <a:pt x="296191" y="292938"/>
                  </a:cubicBezTo>
                  <a:lnTo>
                    <a:pt x="296191" y="292938"/>
                  </a:lnTo>
                  <a:cubicBezTo>
                    <a:pt x="296191" y="225889"/>
                    <a:pt x="252320" y="195261"/>
                    <a:pt x="167060" y="17456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274FCF-167E-F13C-790A-531F472FD2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7872" y="5474402"/>
              <a:ext cx="314552" cy="405605"/>
            </a:xfrm>
            <a:custGeom>
              <a:avLst/>
              <a:gdLst>
                <a:gd name="connsiteX0" fmla="*/ 284603 w 314552"/>
                <a:gd name="connsiteY0" fmla="*/ -97 h 405605"/>
                <a:gd name="connsiteX1" fmla="*/ 36272 w 314552"/>
                <a:gd name="connsiteY1" fmla="*/ -97 h 405605"/>
                <a:gd name="connsiteX2" fmla="*/ -150 w 314552"/>
                <a:gd name="connsiteY2" fmla="*/ 36324 h 405605"/>
                <a:gd name="connsiteX3" fmla="*/ 36272 w 314552"/>
                <a:gd name="connsiteY3" fmla="*/ 72746 h 405605"/>
                <a:gd name="connsiteX4" fmla="*/ 123188 w 314552"/>
                <a:gd name="connsiteY4" fmla="*/ 72746 h 405605"/>
                <a:gd name="connsiteX5" fmla="*/ 123188 w 314552"/>
                <a:gd name="connsiteY5" fmla="*/ 369088 h 405605"/>
                <a:gd name="connsiteX6" fmla="*/ 157954 w 314552"/>
                <a:gd name="connsiteY6" fmla="*/ 405509 h 405605"/>
                <a:gd name="connsiteX7" fmla="*/ 158781 w 314552"/>
                <a:gd name="connsiteY7" fmla="*/ 405509 h 405605"/>
                <a:gd name="connsiteX8" fmla="*/ 195204 w 314552"/>
                <a:gd name="connsiteY8" fmla="*/ 369088 h 405605"/>
                <a:gd name="connsiteX9" fmla="*/ 195204 w 314552"/>
                <a:gd name="connsiteY9" fmla="*/ 72746 h 405605"/>
                <a:gd name="connsiteX10" fmla="*/ 277980 w 314552"/>
                <a:gd name="connsiteY10" fmla="*/ 72746 h 405605"/>
                <a:gd name="connsiteX11" fmla="*/ 314402 w 314552"/>
                <a:gd name="connsiteY11" fmla="*/ 36324 h 405605"/>
                <a:gd name="connsiteX12" fmla="*/ 277980 w 314552"/>
                <a:gd name="connsiteY12" fmla="*/ -97 h 40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52" h="405605">
                  <a:moveTo>
                    <a:pt x="284603" y="-97"/>
                  </a:move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23188" y="72746"/>
                  </a:lnTo>
                  <a:lnTo>
                    <a:pt x="123188" y="369088"/>
                  </a:lnTo>
                  <a:cubicBezTo>
                    <a:pt x="122692" y="388706"/>
                    <a:pt x="138254" y="405013"/>
                    <a:pt x="157954" y="405509"/>
                  </a:cubicBezTo>
                  <a:cubicBezTo>
                    <a:pt x="158203" y="405509"/>
                    <a:pt x="158534" y="405509"/>
                    <a:pt x="158781" y="405509"/>
                  </a:cubicBezTo>
                  <a:cubicBezTo>
                    <a:pt x="178897" y="405509"/>
                    <a:pt x="195204" y="389202"/>
                    <a:pt x="195204" y="369088"/>
                  </a:cubicBezTo>
                  <a:lnTo>
                    <a:pt x="195204" y="72746"/>
                  </a:lnTo>
                  <a:lnTo>
                    <a:pt x="277980" y="72746"/>
                  </a:lnTo>
                  <a:cubicBezTo>
                    <a:pt x="298096" y="72746"/>
                    <a:pt x="314402" y="56439"/>
                    <a:pt x="314402" y="36324"/>
                  </a:cubicBezTo>
                  <a:cubicBezTo>
                    <a:pt x="314402" y="16210"/>
                    <a:pt x="298096" y="-97"/>
                    <a:pt x="277980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A0D95-0F15-4B1C-5531-D657B463A6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8217" y="5474402"/>
              <a:ext cx="321174" cy="411084"/>
            </a:xfrm>
            <a:custGeom>
              <a:avLst/>
              <a:gdLst>
                <a:gd name="connsiteX0" fmla="*/ 284603 w 321174"/>
                <a:gd name="connsiteY0" fmla="*/ 72746 h 411084"/>
                <a:gd name="connsiteX1" fmla="*/ 321025 w 321174"/>
                <a:gd name="connsiteY1" fmla="*/ 36324 h 411084"/>
                <a:gd name="connsiteX2" fmla="*/ 284603 w 321174"/>
                <a:gd name="connsiteY2" fmla="*/ -97 h 411084"/>
                <a:gd name="connsiteX3" fmla="*/ 36272 w 321174"/>
                <a:gd name="connsiteY3" fmla="*/ -97 h 411084"/>
                <a:gd name="connsiteX4" fmla="*/ -150 w 321174"/>
                <a:gd name="connsiteY4" fmla="*/ 36324 h 411084"/>
                <a:gd name="connsiteX5" fmla="*/ 36272 w 321174"/>
                <a:gd name="connsiteY5" fmla="*/ 72746 h 411084"/>
                <a:gd name="connsiteX6" fmla="*/ 119049 w 321174"/>
                <a:gd name="connsiteY6" fmla="*/ 72746 h 411084"/>
                <a:gd name="connsiteX7" fmla="*/ 119049 w 321174"/>
                <a:gd name="connsiteY7" fmla="*/ 369088 h 411084"/>
                <a:gd name="connsiteX8" fmla="*/ 149594 w 321174"/>
                <a:gd name="connsiteY8" fmla="*/ 410559 h 411084"/>
                <a:gd name="connsiteX9" fmla="*/ 191064 w 321174"/>
                <a:gd name="connsiteY9" fmla="*/ 380014 h 411084"/>
                <a:gd name="connsiteX10" fmla="*/ 191064 w 321174"/>
                <a:gd name="connsiteY10" fmla="*/ 369088 h 411084"/>
                <a:gd name="connsiteX11" fmla="*/ 191064 w 321174"/>
                <a:gd name="connsiteY11" fmla="*/ 72746 h 41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174" h="411084">
                  <a:moveTo>
                    <a:pt x="284603" y="72746"/>
                  </a:moveTo>
                  <a:cubicBezTo>
                    <a:pt x="304717" y="72746"/>
                    <a:pt x="321025" y="56439"/>
                    <a:pt x="321025" y="36324"/>
                  </a:cubicBezTo>
                  <a:cubicBezTo>
                    <a:pt x="321025" y="16210"/>
                    <a:pt x="304717" y="-97"/>
                    <a:pt x="284603" y="-97"/>
                  </a:cubicBez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19049" y="72746"/>
                  </a:lnTo>
                  <a:lnTo>
                    <a:pt x="119049" y="369088"/>
                  </a:lnTo>
                  <a:cubicBezTo>
                    <a:pt x="115986" y="388954"/>
                    <a:pt x="129727" y="407578"/>
                    <a:pt x="149594" y="410559"/>
                  </a:cubicBezTo>
                  <a:cubicBezTo>
                    <a:pt x="169461" y="413621"/>
                    <a:pt x="188003" y="399963"/>
                    <a:pt x="191064" y="380014"/>
                  </a:cubicBezTo>
                  <a:cubicBezTo>
                    <a:pt x="191644" y="376372"/>
                    <a:pt x="191644" y="372730"/>
                    <a:pt x="191064" y="369088"/>
                  </a:cubicBezTo>
                  <a:lnTo>
                    <a:pt x="191064" y="72746"/>
                  </a:ln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9DFFDD-7270-1DF4-B955-4DE3ED5C42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01729" y="5462563"/>
              <a:ext cx="343698" cy="416348"/>
            </a:xfrm>
            <a:custGeom>
              <a:avLst/>
              <a:gdLst>
                <a:gd name="connsiteX0" fmla="*/ 213067 w 343698"/>
                <a:gd name="connsiteY0" fmla="*/ 23330 h 416348"/>
                <a:gd name="connsiteX1" fmla="*/ 168864 w 343698"/>
                <a:gd name="connsiteY1" fmla="*/ 1816 h 416348"/>
                <a:gd name="connsiteX2" fmla="*/ 166712 w 343698"/>
                <a:gd name="connsiteY2" fmla="*/ 2636 h 416348"/>
                <a:gd name="connsiteX3" fmla="*/ 145189 w 343698"/>
                <a:gd name="connsiteY3" fmla="*/ 48991 h 416348"/>
                <a:gd name="connsiteX4" fmla="*/ 221345 w 343698"/>
                <a:gd name="connsiteY4" fmla="*/ 249311 h 416348"/>
                <a:gd name="connsiteX5" fmla="*/ 126979 w 343698"/>
                <a:gd name="connsiteY5" fmla="*/ 249311 h 416348"/>
                <a:gd name="connsiteX6" fmla="*/ 152640 w 343698"/>
                <a:gd name="connsiteY6" fmla="*/ 182262 h 416348"/>
                <a:gd name="connsiteX7" fmla="*/ 127476 w 343698"/>
                <a:gd name="connsiteY7" fmla="*/ 137339 h 416348"/>
                <a:gd name="connsiteX8" fmla="*/ 84762 w 343698"/>
                <a:gd name="connsiteY8" fmla="*/ 156601 h 416348"/>
                <a:gd name="connsiteX9" fmla="*/ 1986 w 343698"/>
                <a:gd name="connsiteY9" fmla="*/ 369338 h 416348"/>
                <a:gd name="connsiteX10" fmla="*/ 23508 w 343698"/>
                <a:gd name="connsiteY10" fmla="*/ 415692 h 416348"/>
                <a:gd name="connsiteX11" fmla="*/ 35924 w 343698"/>
                <a:gd name="connsiteY11" fmla="*/ 415692 h 416348"/>
                <a:gd name="connsiteX12" fmla="*/ 69863 w 343698"/>
                <a:gd name="connsiteY12" fmla="*/ 391687 h 416348"/>
                <a:gd name="connsiteX13" fmla="*/ 97180 w 343698"/>
                <a:gd name="connsiteY13" fmla="*/ 318844 h 416348"/>
                <a:gd name="connsiteX14" fmla="*/ 245350 w 343698"/>
                <a:gd name="connsiteY14" fmla="*/ 318844 h 416348"/>
                <a:gd name="connsiteX15" fmla="*/ 273494 w 343698"/>
                <a:gd name="connsiteY15" fmla="*/ 391687 h 416348"/>
                <a:gd name="connsiteX16" fmla="*/ 307432 w 343698"/>
                <a:gd name="connsiteY16" fmla="*/ 415692 h 416348"/>
                <a:gd name="connsiteX17" fmla="*/ 319848 w 343698"/>
                <a:gd name="connsiteY17" fmla="*/ 415692 h 416348"/>
                <a:gd name="connsiteX18" fmla="*/ 341371 w 343698"/>
                <a:gd name="connsiteY18" fmla="*/ 368510 h 41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698" h="416348">
                  <a:moveTo>
                    <a:pt x="213067" y="23330"/>
                  </a:moveTo>
                  <a:cubicBezTo>
                    <a:pt x="206775" y="5178"/>
                    <a:pt x="186992" y="-4450"/>
                    <a:pt x="168864" y="1816"/>
                  </a:cubicBezTo>
                  <a:cubicBezTo>
                    <a:pt x="168119" y="2065"/>
                    <a:pt x="167457" y="2338"/>
                    <a:pt x="166712" y="2636"/>
                  </a:cubicBezTo>
                  <a:cubicBezTo>
                    <a:pt x="148087" y="9614"/>
                    <a:pt x="138485" y="30258"/>
                    <a:pt x="145189" y="48991"/>
                  </a:cubicBezTo>
                  <a:lnTo>
                    <a:pt x="221345" y="249311"/>
                  </a:lnTo>
                  <a:lnTo>
                    <a:pt x="126979" y="249311"/>
                  </a:lnTo>
                  <a:lnTo>
                    <a:pt x="152640" y="182262"/>
                  </a:lnTo>
                  <a:cubicBezTo>
                    <a:pt x="158103" y="162900"/>
                    <a:pt x="146763" y="142786"/>
                    <a:pt x="127476" y="137339"/>
                  </a:cubicBezTo>
                  <a:cubicBezTo>
                    <a:pt x="110423" y="132562"/>
                    <a:pt x="92461" y="140683"/>
                    <a:pt x="84762" y="156601"/>
                  </a:cubicBezTo>
                  <a:lnTo>
                    <a:pt x="1986" y="369338"/>
                  </a:lnTo>
                  <a:cubicBezTo>
                    <a:pt x="-4719" y="388045"/>
                    <a:pt x="4883" y="408739"/>
                    <a:pt x="23508" y="415692"/>
                  </a:cubicBezTo>
                  <a:cubicBezTo>
                    <a:pt x="27646" y="416438"/>
                    <a:pt x="31785" y="416438"/>
                    <a:pt x="35924" y="415692"/>
                  </a:cubicBezTo>
                  <a:cubicBezTo>
                    <a:pt x="51156" y="415527"/>
                    <a:pt x="64648" y="406008"/>
                    <a:pt x="69863" y="391687"/>
                  </a:cubicBezTo>
                  <a:lnTo>
                    <a:pt x="97180" y="318844"/>
                  </a:lnTo>
                  <a:lnTo>
                    <a:pt x="245350" y="318844"/>
                  </a:lnTo>
                  <a:lnTo>
                    <a:pt x="273494" y="391687"/>
                  </a:lnTo>
                  <a:cubicBezTo>
                    <a:pt x="278460" y="406173"/>
                    <a:pt x="292119" y="415775"/>
                    <a:pt x="307432" y="415692"/>
                  </a:cubicBezTo>
                  <a:cubicBezTo>
                    <a:pt x="311571" y="416438"/>
                    <a:pt x="315711" y="416438"/>
                    <a:pt x="319848" y="415692"/>
                  </a:cubicBezTo>
                  <a:cubicBezTo>
                    <a:pt x="338557" y="408326"/>
                    <a:pt x="348159" y="387465"/>
                    <a:pt x="341371" y="368510"/>
                  </a:cubicBez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D99597-E3C1-8831-0850-A4AE64C880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3416" y="5438161"/>
              <a:ext cx="310165" cy="291193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AF2101E-2DD6-A231-3574-427FE239BD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53133" y="5416457"/>
              <a:ext cx="225182" cy="405172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9205C5-3360-319F-F423-C75D3472EE5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9812" y="5529034"/>
              <a:ext cx="138102" cy="273991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3856F7-6D96-9CFE-D7E6-A92556055B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0933" y="5588633"/>
              <a:ext cx="106781" cy="15644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E97001-A18E-5E6E-4619-CF90157E6E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1667" y="5739287"/>
              <a:ext cx="393189" cy="179567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2846E491-C932-A38C-6B28-D5605D933C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893109"/>
            <a:ext cx="8159999" cy="5966460"/>
          </a:xfrm>
          <a:solidFill>
            <a:schemeClr val="bg1">
              <a:lumMod val="85000"/>
            </a:schemeClr>
          </a:solidFill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</a:lstStyle>
          <a:p>
            <a:r>
              <a:rPr lang="et-EE"/>
              <a:t>Lisa pilt vajutades ikoonile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1179AC24-4B50-BC96-D33A-A4B755E85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t-EE"/>
              <a:t>PEALKIRI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732EF52B-D95E-9AD0-92E6-9A9098D257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72313" y="6570551"/>
            <a:ext cx="3304539" cy="291148"/>
          </a:xfrm>
        </p:spPr>
        <p:txBody>
          <a:bodyPr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1400" i="1"/>
            </a:lvl1pPr>
            <a:lvl2pPr marL="457200" indent="0">
              <a:buNone/>
              <a:defRPr/>
            </a:lvl2pPr>
          </a:lstStyle>
          <a:p>
            <a:r>
              <a:rPr lang="et-EE" dirty="0"/>
              <a:t>Pildiallkiri/allikas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881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sutekst + pi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2846E491-C932-A38C-6B28-D5605D933C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32001" y="891540"/>
            <a:ext cx="8159999" cy="5966460"/>
          </a:xfrm>
          <a:solidFill>
            <a:schemeClr val="bg1">
              <a:lumMod val="85000"/>
            </a:schemeClr>
          </a:solidFill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</a:lstStyle>
          <a:p>
            <a:r>
              <a:rPr lang="et-EE"/>
              <a:t>Lisa pilt vajutades ikoonile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E7B7142-0258-8B7E-A63B-D1789DE99F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965" y="1251637"/>
            <a:ext cx="3304539" cy="5211076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</a:lstStyle>
          <a:p>
            <a:r>
              <a:rPr lang="et-EE" dirty="0"/>
              <a:t>Sisutekst </a:t>
            </a:r>
            <a:r>
              <a:rPr lang="et-EE" dirty="0" err="1"/>
              <a:t>Calibri</a:t>
            </a:r>
            <a:r>
              <a:rPr lang="et-EE" dirty="0"/>
              <a:t> </a:t>
            </a:r>
            <a:r>
              <a:rPr lang="et-EE" dirty="0" err="1"/>
              <a:t>Light</a:t>
            </a:r>
            <a:r>
              <a:rPr lang="et-EE" dirty="0"/>
              <a:t>, min 20pt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Donec pharetra,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tempus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ligula, vestibulum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vel lorem.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7C9261-AACF-7FE8-6A78-340853FAAD65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9610055" y="269716"/>
            <a:ext cx="2105981" cy="365194"/>
            <a:chOff x="7353133" y="5416457"/>
            <a:chExt cx="2897218" cy="50239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BD058CC-8927-B796-5F5A-C80EDD58D1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56230" y="5471090"/>
              <a:ext cx="71186" cy="409745"/>
            </a:xfrm>
            <a:custGeom>
              <a:avLst/>
              <a:gdLst>
                <a:gd name="connsiteX0" fmla="*/ 35444 w 71186"/>
                <a:gd name="connsiteY0" fmla="*/ -97 h 409745"/>
                <a:gd name="connsiteX1" fmla="*/ -150 w 71186"/>
                <a:gd name="connsiteY1" fmla="*/ 35497 h 409745"/>
                <a:gd name="connsiteX2" fmla="*/ -150 w 71186"/>
                <a:gd name="connsiteY2" fmla="*/ 374054 h 409745"/>
                <a:gd name="connsiteX3" fmla="*/ 35444 w 71186"/>
                <a:gd name="connsiteY3" fmla="*/ 409648 h 409745"/>
                <a:gd name="connsiteX4" fmla="*/ 71037 w 71186"/>
                <a:gd name="connsiteY4" fmla="*/ 374054 h 409745"/>
                <a:gd name="connsiteX5" fmla="*/ 71037 w 71186"/>
                <a:gd name="connsiteY5" fmla="*/ 35497 h 409745"/>
                <a:gd name="connsiteX6" fmla="*/ 35444 w 71186"/>
                <a:gd name="connsiteY6" fmla="*/ -97 h 4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6" h="409745">
                  <a:moveTo>
                    <a:pt x="35444" y="-97"/>
                  </a:moveTo>
                  <a:cubicBezTo>
                    <a:pt x="15825" y="-97"/>
                    <a:pt x="-150" y="15837"/>
                    <a:pt x="-150" y="35497"/>
                  </a:cubicBezTo>
                  <a:lnTo>
                    <a:pt x="-150" y="374054"/>
                  </a:lnTo>
                  <a:cubicBezTo>
                    <a:pt x="-150" y="393672"/>
                    <a:pt x="15825" y="409648"/>
                    <a:pt x="35444" y="409648"/>
                  </a:cubicBezTo>
                  <a:cubicBezTo>
                    <a:pt x="55062" y="409648"/>
                    <a:pt x="71037" y="393672"/>
                    <a:pt x="71037" y="374054"/>
                  </a:cubicBezTo>
                  <a:lnTo>
                    <a:pt x="71037" y="35497"/>
                  </a:lnTo>
                  <a:cubicBezTo>
                    <a:pt x="71037" y="15837"/>
                    <a:pt x="55062" y="-97"/>
                    <a:pt x="35444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6DDA58-397A-4522-08E7-61215EFA28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1023" y="5471090"/>
              <a:ext cx="253296" cy="402295"/>
            </a:xfrm>
            <a:custGeom>
              <a:avLst/>
              <a:gdLst>
                <a:gd name="connsiteX0" fmla="*/ 220864 w 253296"/>
                <a:gd name="connsiteY0" fmla="*/ 341771 h 402295"/>
                <a:gd name="connsiteX1" fmla="*/ 71038 w 253296"/>
                <a:gd name="connsiteY1" fmla="*/ 341771 h 402295"/>
                <a:gd name="connsiteX2" fmla="*/ 71038 w 253296"/>
                <a:gd name="connsiteY2" fmla="*/ 35497 h 402295"/>
                <a:gd name="connsiteX3" fmla="*/ 35444 w 253296"/>
                <a:gd name="connsiteY3" fmla="*/ -97 h 402295"/>
                <a:gd name="connsiteX4" fmla="*/ -150 w 253296"/>
                <a:gd name="connsiteY4" fmla="*/ 35497 h 402295"/>
                <a:gd name="connsiteX5" fmla="*/ -150 w 253296"/>
                <a:gd name="connsiteY5" fmla="*/ 366604 h 402295"/>
                <a:gd name="connsiteX6" fmla="*/ 35444 w 253296"/>
                <a:gd name="connsiteY6" fmla="*/ 402198 h 402295"/>
                <a:gd name="connsiteX7" fmla="*/ 220864 w 253296"/>
                <a:gd name="connsiteY7" fmla="*/ 402198 h 402295"/>
                <a:gd name="connsiteX8" fmla="*/ 253147 w 253296"/>
                <a:gd name="connsiteY8" fmla="*/ 369915 h 402295"/>
                <a:gd name="connsiteX9" fmla="*/ 220864 w 253296"/>
                <a:gd name="connsiteY9" fmla="*/ 337632 h 40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6" h="402295">
                  <a:moveTo>
                    <a:pt x="220864" y="341771"/>
                  </a:moveTo>
                  <a:lnTo>
                    <a:pt x="71038" y="341771"/>
                  </a:lnTo>
                  <a:lnTo>
                    <a:pt x="71038" y="35497"/>
                  </a:lnTo>
                  <a:cubicBezTo>
                    <a:pt x="71038" y="15837"/>
                    <a:pt x="55062" y="-97"/>
                    <a:pt x="35444" y="-97"/>
                  </a:cubicBezTo>
                  <a:cubicBezTo>
                    <a:pt x="15825" y="-97"/>
                    <a:pt x="-150" y="15837"/>
                    <a:pt x="-150" y="35497"/>
                  </a:cubicBezTo>
                  <a:lnTo>
                    <a:pt x="-150" y="366604"/>
                  </a:lnTo>
                  <a:cubicBezTo>
                    <a:pt x="-150" y="386222"/>
                    <a:pt x="15825" y="402198"/>
                    <a:pt x="35444" y="402198"/>
                  </a:cubicBezTo>
                  <a:lnTo>
                    <a:pt x="220864" y="402198"/>
                  </a:lnTo>
                  <a:cubicBezTo>
                    <a:pt x="238661" y="402198"/>
                    <a:pt x="253147" y="387712"/>
                    <a:pt x="253147" y="369915"/>
                  </a:cubicBezTo>
                  <a:cubicBezTo>
                    <a:pt x="252733" y="352284"/>
                    <a:pt x="238495" y="338046"/>
                    <a:pt x="220864" y="337632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64CE16D-5DCE-C635-E442-732DC2CCF6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18536" y="5471080"/>
              <a:ext cx="71211" cy="415138"/>
            </a:xfrm>
            <a:custGeom>
              <a:avLst/>
              <a:gdLst>
                <a:gd name="connsiteX0" fmla="*/ 35860 w 71211"/>
                <a:gd name="connsiteY0" fmla="*/ -87 h 415138"/>
                <a:gd name="connsiteX1" fmla="*/ 267 w 71211"/>
                <a:gd name="connsiteY1" fmla="*/ 33835 h 415138"/>
                <a:gd name="connsiteX2" fmla="*/ 267 w 71211"/>
                <a:gd name="connsiteY2" fmla="*/ 35507 h 415138"/>
                <a:gd name="connsiteX3" fmla="*/ 267 w 71211"/>
                <a:gd name="connsiteY3" fmla="*/ 374064 h 415138"/>
                <a:gd name="connsiteX4" fmla="*/ 30067 w 71211"/>
                <a:gd name="connsiteY4" fmla="*/ 414625 h 415138"/>
                <a:gd name="connsiteX5" fmla="*/ 70626 w 71211"/>
                <a:gd name="connsiteY5" fmla="*/ 384908 h 415138"/>
                <a:gd name="connsiteX6" fmla="*/ 70626 w 71211"/>
                <a:gd name="connsiteY6" fmla="*/ 374064 h 415138"/>
                <a:gd name="connsiteX7" fmla="*/ 70626 w 71211"/>
                <a:gd name="connsiteY7" fmla="*/ 35507 h 415138"/>
                <a:gd name="connsiteX8" fmla="*/ 36689 w 71211"/>
                <a:gd name="connsiteY8" fmla="*/ -79 h 415138"/>
                <a:gd name="connsiteX9" fmla="*/ 35860 w 71211"/>
                <a:gd name="connsiteY9" fmla="*/ -87 h 41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11" h="415138">
                  <a:moveTo>
                    <a:pt x="35860" y="-87"/>
                  </a:moveTo>
                  <a:cubicBezTo>
                    <a:pt x="16657" y="-550"/>
                    <a:pt x="763" y="14639"/>
                    <a:pt x="267" y="33835"/>
                  </a:cubicBezTo>
                  <a:cubicBezTo>
                    <a:pt x="267" y="34389"/>
                    <a:pt x="267" y="34952"/>
                    <a:pt x="267" y="35507"/>
                  </a:cubicBezTo>
                  <a:lnTo>
                    <a:pt x="267" y="374064"/>
                  </a:lnTo>
                  <a:cubicBezTo>
                    <a:pt x="-2714" y="393517"/>
                    <a:pt x="10614" y="411645"/>
                    <a:pt x="30067" y="414625"/>
                  </a:cubicBezTo>
                  <a:cubicBezTo>
                    <a:pt x="49436" y="417605"/>
                    <a:pt x="67647" y="404278"/>
                    <a:pt x="70626" y="384908"/>
                  </a:cubicBezTo>
                  <a:cubicBezTo>
                    <a:pt x="71206" y="381266"/>
                    <a:pt x="71206" y="377624"/>
                    <a:pt x="70626" y="374064"/>
                  </a:cubicBezTo>
                  <a:lnTo>
                    <a:pt x="70626" y="35507"/>
                  </a:lnTo>
                  <a:cubicBezTo>
                    <a:pt x="71124" y="16311"/>
                    <a:pt x="55893" y="377"/>
                    <a:pt x="36689" y="-79"/>
                  </a:cubicBezTo>
                  <a:cubicBezTo>
                    <a:pt x="36440" y="-87"/>
                    <a:pt x="36109" y="-87"/>
                    <a:pt x="35860" y="-8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F0AA9EA-B3A1-3940-2FE4-690D869485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7235" y="5471090"/>
              <a:ext cx="146722" cy="409760"/>
            </a:xfrm>
            <a:custGeom>
              <a:avLst/>
              <a:gdLst>
                <a:gd name="connsiteX0" fmla="*/ 36457 w 146722"/>
                <a:gd name="connsiteY0" fmla="*/ 409648 h 409760"/>
                <a:gd name="connsiteX1" fmla="*/ -130 w 146722"/>
                <a:gd name="connsiteY1" fmla="*/ 375130 h 409760"/>
                <a:gd name="connsiteX2" fmla="*/ 22385 w 146722"/>
                <a:gd name="connsiteY2" fmla="*/ 340943 h 409760"/>
                <a:gd name="connsiteX3" fmla="*/ 75362 w 146722"/>
                <a:gd name="connsiteY3" fmla="*/ 258166 h 409760"/>
                <a:gd name="connsiteX4" fmla="*/ 75362 w 146722"/>
                <a:gd name="connsiteY4" fmla="*/ 35497 h 409760"/>
                <a:gd name="connsiteX5" fmla="*/ 110956 w 146722"/>
                <a:gd name="connsiteY5" fmla="*/ -97 h 409760"/>
                <a:gd name="connsiteX6" fmla="*/ 146550 w 146722"/>
                <a:gd name="connsiteY6" fmla="*/ 35497 h 409760"/>
                <a:gd name="connsiteX7" fmla="*/ 146550 w 146722"/>
                <a:gd name="connsiteY7" fmla="*/ 259822 h 409760"/>
                <a:gd name="connsiteX8" fmla="*/ 49700 w 146722"/>
                <a:gd name="connsiteY8" fmla="*/ 407165 h 409760"/>
                <a:gd name="connsiteX9" fmla="*/ 36457 w 146722"/>
                <a:gd name="connsiteY9" fmla="*/ 407165 h 40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22" h="409760">
                  <a:moveTo>
                    <a:pt x="36457" y="409648"/>
                  </a:moveTo>
                  <a:cubicBezTo>
                    <a:pt x="16839" y="410228"/>
                    <a:pt x="449" y="394748"/>
                    <a:pt x="-130" y="375130"/>
                  </a:cubicBezTo>
                  <a:cubicBezTo>
                    <a:pt x="-627" y="360147"/>
                    <a:pt x="8395" y="346406"/>
                    <a:pt x="22385" y="340943"/>
                  </a:cubicBezTo>
                  <a:cubicBezTo>
                    <a:pt x="56323" y="327947"/>
                    <a:pt x="77762" y="294423"/>
                    <a:pt x="75362" y="258166"/>
                  </a:cubicBezTo>
                  <a:lnTo>
                    <a:pt x="75362" y="35497"/>
                  </a:lnTo>
                  <a:cubicBezTo>
                    <a:pt x="75362" y="15837"/>
                    <a:pt x="91338" y="-97"/>
                    <a:pt x="110956" y="-97"/>
                  </a:cubicBezTo>
                  <a:cubicBezTo>
                    <a:pt x="130574" y="-97"/>
                    <a:pt x="146550" y="15837"/>
                    <a:pt x="146550" y="35497"/>
                  </a:cubicBezTo>
                  <a:lnTo>
                    <a:pt x="146550" y="259822"/>
                  </a:lnTo>
                  <a:cubicBezTo>
                    <a:pt x="147627" y="324222"/>
                    <a:pt x="109218" y="382663"/>
                    <a:pt x="49700" y="407165"/>
                  </a:cubicBezTo>
                  <a:cubicBezTo>
                    <a:pt x="45314" y="407993"/>
                    <a:pt x="40844" y="407993"/>
                    <a:pt x="36457" y="407165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FA5AA4-AC0B-CBF0-8081-073387C4E2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26071" y="5471090"/>
              <a:ext cx="144098" cy="410573"/>
            </a:xfrm>
            <a:custGeom>
              <a:avLst/>
              <a:gdLst>
                <a:gd name="connsiteX0" fmla="*/ 111666 w 144098"/>
                <a:gd name="connsiteY0" fmla="*/ 408820 h 410573"/>
                <a:gd name="connsiteX1" fmla="*/ 97593 w 144098"/>
                <a:gd name="connsiteY1" fmla="*/ 408820 h 410573"/>
                <a:gd name="connsiteX2" fmla="*/ -83 w 144098"/>
                <a:gd name="connsiteY2" fmla="*/ 259822 h 410573"/>
                <a:gd name="connsiteX3" fmla="*/ -83 w 144098"/>
                <a:gd name="connsiteY3" fmla="*/ 35497 h 410573"/>
                <a:gd name="connsiteX4" fmla="*/ 35510 w 144098"/>
                <a:gd name="connsiteY4" fmla="*/ -97 h 410573"/>
                <a:gd name="connsiteX5" fmla="*/ 71105 w 144098"/>
                <a:gd name="connsiteY5" fmla="*/ 35497 h 410573"/>
                <a:gd name="connsiteX6" fmla="*/ 71105 w 144098"/>
                <a:gd name="connsiteY6" fmla="*/ 259822 h 410573"/>
                <a:gd name="connsiteX7" fmla="*/ 122426 w 144098"/>
                <a:gd name="connsiteY7" fmla="*/ 342599 h 410573"/>
                <a:gd name="connsiteX8" fmla="*/ 141466 w 144098"/>
                <a:gd name="connsiteY8" fmla="*/ 361637 h 410573"/>
                <a:gd name="connsiteX9" fmla="*/ 141466 w 144098"/>
                <a:gd name="connsiteY9" fmla="*/ 388954 h 410573"/>
                <a:gd name="connsiteX10" fmla="*/ 108354 w 144098"/>
                <a:gd name="connsiteY10" fmla="*/ 410476 h 41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98" h="410573">
                  <a:moveTo>
                    <a:pt x="111666" y="408820"/>
                  </a:moveTo>
                  <a:cubicBezTo>
                    <a:pt x="107031" y="409979"/>
                    <a:pt x="102228" y="409979"/>
                    <a:pt x="97593" y="408820"/>
                  </a:cubicBezTo>
                  <a:cubicBezTo>
                    <a:pt x="37001" y="384566"/>
                    <a:pt x="-1987" y="325050"/>
                    <a:pt x="-83" y="259822"/>
                  </a:cubicBezTo>
                  <a:lnTo>
                    <a:pt x="-83" y="35497"/>
                  </a:lnTo>
                  <a:cubicBezTo>
                    <a:pt x="-83" y="15837"/>
                    <a:pt x="15892" y="-97"/>
                    <a:pt x="35510" y="-97"/>
                  </a:cubicBezTo>
                  <a:cubicBezTo>
                    <a:pt x="55130" y="-97"/>
                    <a:pt x="71105" y="15837"/>
                    <a:pt x="71105" y="35497"/>
                  </a:cubicBezTo>
                  <a:lnTo>
                    <a:pt x="71105" y="259822"/>
                  </a:lnTo>
                  <a:cubicBezTo>
                    <a:pt x="68456" y="295664"/>
                    <a:pt x="89150" y="329023"/>
                    <a:pt x="122426" y="342599"/>
                  </a:cubicBezTo>
                  <a:cubicBezTo>
                    <a:pt x="131366" y="345661"/>
                    <a:pt x="138403" y="352698"/>
                    <a:pt x="141466" y="361637"/>
                  </a:cubicBezTo>
                  <a:cubicBezTo>
                    <a:pt x="144776" y="370412"/>
                    <a:pt x="144776" y="380179"/>
                    <a:pt x="141466" y="388954"/>
                  </a:cubicBezTo>
                  <a:cubicBezTo>
                    <a:pt x="135589" y="402032"/>
                    <a:pt x="122675" y="410393"/>
                    <a:pt x="108354" y="410476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4106A4C-D525-3924-1EF6-6FF830E9C7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4010" y="5469430"/>
              <a:ext cx="296341" cy="413061"/>
            </a:xfrm>
            <a:custGeom>
              <a:avLst/>
              <a:gdLst>
                <a:gd name="connsiteX0" fmla="*/ 167060 w 296341"/>
                <a:gd name="connsiteY0" fmla="*/ 173739 h 413061"/>
                <a:gd name="connsiteX1" fmla="*/ 71038 w 296341"/>
                <a:gd name="connsiteY1" fmla="*/ 110829 h 413061"/>
                <a:gd name="connsiteX2" fmla="*/ 71038 w 296341"/>
                <a:gd name="connsiteY2" fmla="*/ 110829 h 413061"/>
                <a:gd name="connsiteX3" fmla="*/ 136433 w 296341"/>
                <a:gd name="connsiteY3" fmla="*/ 62818 h 413061"/>
                <a:gd name="connsiteX4" fmla="*/ 229142 w 296341"/>
                <a:gd name="connsiteY4" fmla="*/ 93446 h 413061"/>
                <a:gd name="connsiteX5" fmla="*/ 248181 w 296341"/>
                <a:gd name="connsiteY5" fmla="*/ 99240 h 413061"/>
                <a:gd name="connsiteX6" fmla="*/ 281292 w 296341"/>
                <a:gd name="connsiteY6" fmla="*/ 66130 h 413061"/>
                <a:gd name="connsiteX7" fmla="*/ 265564 w 296341"/>
                <a:gd name="connsiteY7" fmla="*/ 37985 h 413061"/>
                <a:gd name="connsiteX8" fmla="*/ 137260 w 296341"/>
                <a:gd name="connsiteY8" fmla="*/ 736 h 413061"/>
                <a:gd name="connsiteX9" fmla="*/ 513 w 296341"/>
                <a:gd name="connsiteY9" fmla="*/ 109041 h 413061"/>
                <a:gd name="connsiteX10" fmla="*/ -150 w 296341"/>
                <a:gd name="connsiteY10" fmla="*/ 117451 h 413061"/>
                <a:gd name="connsiteX11" fmla="*/ -150 w 296341"/>
                <a:gd name="connsiteY11" fmla="*/ 117451 h 413061"/>
                <a:gd name="connsiteX12" fmla="*/ 133949 w 296341"/>
                <a:gd name="connsiteY12" fmla="*/ 238305 h 413061"/>
                <a:gd name="connsiteX13" fmla="*/ 225003 w 296341"/>
                <a:gd name="connsiteY13" fmla="*/ 299560 h 413061"/>
                <a:gd name="connsiteX14" fmla="*/ 225003 w 296341"/>
                <a:gd name="connsiteY14" fmla="*/ 299560 h 413061"/>
                <a:gd name="connsiteX15" fmla="*/ 153815 w 296341"/>
                <a:gd name="connsiteY15" fmla="*/ 350054 h 413061"/>
                <a:gd name="connsiteX16" fmla="*/ 87595 w 296341"/>
                <a:gd name="connsiteY16" fmla="*/ 336809 h 413061"/>
                <a:gd name="connsiteX17" fmla="*/ 79316 w 296341"/>
                <a:gd name="connsiteY17" fmla="*/ 336809 h 413061"/>
                <a:gd name="connsiteX18" fmla="*/ 48689 w 296341"/>
                <a:gd name="connsiteY18" fmla="*/ 372238 h 413061"/>
                <a:gd name="connsiteX19" fmla="*/ 61933 w 296341"/>
                <a:gd name="connsiteY19" fmla="*/ 396409 h 413061"/>
                <a:gd name="connsiteX20" fmla="*/ 152160 w 296341"/>
                <a:gd name="connsiteY20" fmla="*/ 412965 h 413061"/>
                <a:gd name="connsiteX21" fmla="*/ 296191 w 296341"/>
                <a:gd name="connsiteY21" fmla="*/ 292938 h 413061"/>
                <a:gd name="connsiteX22" fmla="*/ 296191 w 296341"/>
                <a:gd name="connsiteY22" fmla="*/ 292938 h 413061"/>
                <a:gd name="connsiteX23" fmla="*/ 167060 w 296341"/>
                <a:gd name="connsiteY23" fmla="*/ 174567 h 4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6341" h="413061">
                  <a:moveTo>
                    <a:pt x="167060" y="173739"/>
                  </a:moveTo>
                  <a:cubicBezTo>
                    <a:pt x="89249" y="155529"/>
                    <a:pt x="71038" y="141456"/>
                    <a:pt x="71038" y="110829"/>
                  </a:cubicBezTo>
                  <a:lnTo>
                    <a:pt x="71038" y="110829"/>
                  </a:lnTo>
                  <a:cubicBezTo>
                    <a:pt x="71038" y="84341"/>
                    <a:pt x="95044" y="62818"/>
                    <a:pt x="136433" y="62818"/>
                  </a:cubicBezTo>
                  <a:cubicBezTo>
                    <a:pt x="169708" y="63472"/>
                    <a:pt x="201991" y="74151"/>
                    <a:pt x="229142" y="93446"/>
                  </a:cubicBezTo>
                  <a:cubicBezTo>
                    <a:pt x="234688" y="97444"/>
                    <a:pt x="241393" y="99480"/>
                    <a:pt x="248181" y="99240"/>
                  </a:cubicBezTo>
                  <a:cubicBezTo>
                    <a:pt x="266475" y="99240"/>
                    <a:pt x="281292" y="84415"/>
                    <a:pt x="281292" y="66130"/>
                  </a:cubicBezTo>
                  <a:cubicBezTo>
                    <a:pt x="281789" y="54524"/>
                    <a:pt x="275746" y="43622"/>
                    <a:pt x="265564" y="37985"/>
                  </a:cubicBezTo>
                  <a:cubicBezTo>
                    <a:pt x="227570" y="12780"/>
                    <a:pt x="182787" y="-216"/>
                    <a:pt x="137260" y="736"/>
                  </a:cubicBezTo>
                  <a:cubicBezTo>
                    <a:pt x="69631" y="-7112"/>
                    <a:pt x="8377" y="41379"/>
                    <a:pt x="513" y="109041"/>
                  </a:cubicBezTo>
                  <a:cubicBezTo>
                    <a:pt x="182" y="111839"/>
                    <a:pt x="17" y="114645"/>
                    <a:pt x="-150" y="117451"/>
                  </a:cubicBezTo>
                  <a:lnTo>
                    <a:pt x="-150" y="117451"/>
                  </a:lnTo>
                  <a:cubicBezTo>
                    <a:pt x="-150" y="191950"/>
                    <a:pt x="48689" y="217611"/>
                    <a:pt x="133949" y="238305"/>
                  </a:cubicBezTo>
                  <a:cubicBezTo>
                    <a:pt x="219209" y="259000"/>
                    <a:pt x="225003" y="271416"/>
                    <a:pt x="225003" y="299560"/>
                  </a:cubicBezTo>
                  <a:lnTo>
                    <a:pt x="225003" y="299560"/>
                  </a:lnTo>
                  <a:cubicBezTo>
                    <a:pt x="225003" y="329360"/>
                    <a:pt x="197687" y="350054"/>
                    <a:pt x="153815" y="350054"/>
                  </a:cubicBezTo>
                  <a:cubicBezTo>
                    <a:pt x="131052" y="350054"/>
                    <a:pt x="108536" y="345584"/>
                    <a:pt x="87595" y="336809"/>
                  </a:cubicBezTo>
                  <a:lnTo>
                    <a:pt x="79316" y="336809"/>
                  </a:lnTo>
                  <a:cubicBezTo>
                    <a:pt x="61105" y="338134"/>
                    <a:pt x="47364" y="353944"/>
                    <a:pt x="48689" y="372238"/>
                  </a:cubicBezTo>
                  <a:cubicBezTo>
                    <a:pt x="49351" y="381840"/>
                    <a:pt x="54236" y="390697"/>
                    <a:pt x="61933" y="396409"/>
                  </a:cubicBezTo>
                  <a:cubicBezTo>
                    <a:pt x="90740" y="407336"/>
                    <a:pt x="121367" y="412881"/>
                    <a:pt x="152160" y="412965"/>
                  </a:cubicBezTo>
                  <a:cubicBezTo>
                    <a:pt x="234937" y="412965"/>
                    <a:pt x="296191" y="368265"/>
                    <a:pt x="296191" y="292938"/>
                  </a:cubicBezTo>
                  <a:lnTo>
                    <a:pt x="296191" y="292938"/>
                  </a:lnTo>
                  <a:cubicBezTo>
                    <a:pt x="296191" y="225889"/>
                    <a:pt x="252320" y="195261"/>
                    <a:pt x="167060" y="17456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274FCF-167E-F13C-790A-531F472FD2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7872" y="5474402"/>
              <a:ext cx="314552" cy="405605"/>
            </a:xfrm>
            <a:custGeom>
              <a:avLst/>
              <a:gdLst>
                <a:gd name="connsiteX0" fmla="*/ 284603 w 314552"/>
                <a:gd name="connsiteY0" fmla="*/ -97 h 405605"/>
                <a:gd name="connsiteX1" fmla="*/ 36272 w 314552"/>
                <a:gd name="connsiteY1" fmla="*/ -97 h 405605"/>
                <a:gd name="connsiteX2" fmla="*/ -150 w 314552"/>
                <a:gd name="connsiteY2" fmla="*/ 36324 h 405605"/>
                <a:gd name="connsiteX3" fmla="*/ 36272 w 314552"/>
                <a:gd name="connsiteY3" fmla="*/ 72746 h 405605"/>
                <a:gd name="connsiteX4" fmla="*/ 123188 w 314552"/>
                <a:gd name="connsiteY4" fmla="*/ 72746 h 405605"/>
                <a:gd name="connsiteX5" fmla="*/ 123188 w 314552"/>
                <a:gd name="connsiteY5" fmla="*/ 369088 h 405605"/>
                <a:gd name="connsiteX6" fmla="*/ 157954 w 314552"/>
                <a:gd name="connsiteY6" fmla="*/ 405509 h 405605"/>
                <a:gd name="connsiteX7" fmla="*/ 158781 w 314552"/>
                <a:gd name="connsiteY7" fmla="*/ 405509 h 405605"/>
                <a:gd name="connsiteX8" fmla="*/ 195204 w 314552"/>
                <a:gd name="connsiteY8" fmla="*/ 369088 h 405605"/>
                <a:gd name="connsiteX9" fmla="*/ 195204 w 314552"/>
                <a:gd name="connsiteY9" fmla="*/ 72746 h 405605"/>
                <a:gd name="connsiteX10" fmla="*/ 277980 w 314552"/>
                <a:gd name="connsiteY10" fmla="*/ 72746 h 405605"/>
                <a:gd name="connsiteX11" fmla="*/ 314402 w 314552"/>
                <a:gd name="connsiteY11" fmla="*/ 36324 h 405605"/>
                <a:gd name="connsiteX12" fmla="*/ 277980 w 314552"/>
                <a:gd name="connsiteY12" fmla="*/ -97 h 40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52" h="405605">
                  <a:moveTo>
                    <a:pt x="284603" y="-97"/>
                  </a:move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23188" y="72746"/>
                  </a:lnTo>
                  <a:lnTo>
                    <a:pt x="123188" y="369088"/>
                  </a:lnTo>
                  <a:cubicBezTo>
                    <a:pt x="122692" y="388706"/>
                    <a:pt x="138254" y="405013"/>
                    <a:pt x="157954" y="405509"/>
                  </a:cubicBezTo>
                  <a:cubicBezTo>
                    <a:pt x="158203" y="405509"/>
                    <a:pt x="158534" y="405509"/>
                    <a:pt x="158781" y="405509"/>
                  </a:cubicBezTo>
                  <a:cubicBezTo>
                    <a:pt x="178897" y="405509"/>
                    <a:pt x="195204" y="389202"/>
                    <a:pt x="195204" y="369088"/>
                  </a:cubicBezTo>
                  <a:lnTo>
                    <a:pt x="195204" y="72746"/>
                  </a:lnTo>
                  <a:lnTo>
                    <a:pt x="277980" y="72746"/>
                  </a:lnTo>
                  <a:cubicBezTo>
                    <a:pt x="298096" y="72746"/>
                    <a:pt x="314402" y="56439"/>
                    <a:pt x="314402" y="36324"/>
                  </a:cubicBezTo>
                  <a:cubicBezTo>
                    <a:pt x="314402" y="16210"/>
                    <a:pt x="298096" y="-97"/>
                    <a:pt x="277980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A0D95-0F15-4B1C-5531-D657B463A6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8217" y="5474402"/>
              <a:ext cx="321174" cy="411084"/>
            </a:xfrm>
            <a:custGeom>
              <a:avLst/>
              <a:gdLst>
                <a:gd name="connsiteX0" fmla="*/ 284603 w 321174"/>
                <a:gd name="connsiteY0" fmla="*/ 72746 h 411084"/>
                <a:gd name="connsiteX1" fmla="*/ 321025 w 321174"/>
                <a:gd name="connsiteY1" fmla="*/ 36324 h 411084"/>
                <a:gd name="connsiteX2" fmla="*/ 284603 w 321174"/>
                <a:gd name="connsiteY2" fmla="*/ -97 h 411084"/>
                <a:gd name="connsiteX3" fmla="*/ 36272 w 321174"/>
                <a:gd name="connsiteY3" fmla="*/ -97 h 411084"/>
                <a:gd name="connsiteX4" fmla="*/ -150 w 321174"/>
                <a:gd name="connsiteY4" fmla="*/ 36324 h 411084"/>
                <a:gd name="connsiteX5" fmla="*/ 36272 w 321174"/>
                <a:gd name="connsiteY5" fmla="*/ 72746 h 411084"/>
                <a:gd name="connsiteX6" fmla="*/ 119049 w 321174"/>
                <a:gd name="connsiteY6" fmla="*/ 72746 h 411084"/>
                <a:gd name="connsiteX7" fmla="*/ 119049 w 321174"/>
                <a:gd name="connsiteY7" fmla="*/ 369088 h 411084"/>
                <a:gd name="connsiteX8" fmla="*/ 149594 w 321174"/>
                <a:gd name="connsiteY8" fmla="*/ 410559 h 411084"/>
                <a:gd name="connsiteX9" fmla="*/ 191064 w 321174"/>
                <a:gd name="connsiteY9" fmla="*/ 380014 h 411084"/>
                <a:gd name="connsiteX10" fmla="*/ 191064 w 321174"/>
                <a:gd name="connsiteY10" fmla="*/ 369088 h 411084"/>
                <a:gd name="connsiteX11" fmla="*/ 191064 w 321174"/>
                <a:gd name="connsiteY11" fmla="*/ 72746 h 41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174" h="411084">
                  <a:moveTo>
                    <a:pt x="284603" y="72746"/>
                  </a:moveTo>
                  <a:cubicBezTo>
                    <a:pt x="304717" y="72746"/>
                    <a:pt x="321025" y="56439"/>
                    <a:pt x="321025" y="36324"/>
                  </a:cubicBezTo>
                  <a:cubicBezTo>
                    <a:pt x="321025" y="16210"/>
                    <a:pt x="304717" y="-97"/>
                    <a:pt x="284603" y="-97"/>
                  </a:cubicBez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19049" y="72746"/>
                  </a:lnTo>
                  <a:lnTo>
                    <a:pt x="119049" y="369088"/>
                  </a:lnTo>
                  <a:cubicBezTo>
                    <a:pt x="115986" y="388954"/>
                    <a:pt x="129727" y="407578"/>
                    <a:pt x="149594" y="410559"/>
                  </a:cubicBezTo>
                  <a:cubicBezTo>
                    <a:pt x="169461" y="413621"/>
                    <a:pt x="188003" y="399963"/>
                    <a:pt x="191064" y="380014"/>
                  </a:cubicBezTo>
                  <a:cubicBezTo>
                    <a:pt x="191644" y="376372"/>
                    <a:pt x="191644" y="372730"/>
                    <a:pt x="191064" y="369088"/>
                  </a:cubicBezTo>
                  <a:lnTo>
                    <a:pt x="191064" y="72746"/>
                  </a:ln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9DFFDD-7270-1DF4-B955-4DE3ED5C42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01729" y="5462563"/>
              <a:ext cx="343698" cy="416348"/>
            </a:xfrm>
            <a:custGeom>
              <a:avLst/>
              <a:gdLst>
                <a:gd name="connsiteX0" fmla="*/ 213067 w 343698"/>
                <a:gd name="connsiteY0" fmla="*/ 23330 h 416348"/>
                <a:gd name="connsiteX1" fmla="*/ 168864 w 343698"/>
                <a:gd name="connsiteY1" fmla="*/ 1816 h 416348"/>
                <a:gd name="connsiteX2" fmla="*/ 166712 w 343698"/>
                <a:gd name="connsiteY2" fmla="*/ 2636 h 416348"/>
                <a:gd name="connsiteX3" fmla="*/ 145189 w 343698"/>
                <a:gd name="connsiteY3" fmla="*/ 48991 h 416348"/>
                <a:gd name="connsiteX4" fmla="*/ 221345 w 343698"/>
                <a:gd name="connsiteY4" fmla="*/ 249311 h 416348"/>
                <a:gd name="connsiteX5" fmla="*/ 126979 w 343698"/>
                <a:gd name="connsiteY5" fmla="*/ 249311 h 416348"/>
                <a:gd name="connsiteX6" fmla="*/ 152640 w 343698"/>
                <a:gd name="connsiteY6" fmla="*/ 182262 h 416348"/>
                <a:gd name="connsiteX7" fmla="*/ 127476 w 343698"/>
                <a:gd name="connsiteY7" fmla="*/ 137339 h 416348"/>
                <a:gd name="connsiteX8" fmla="*/ 84762 w 343698"/>
                <a:gd name="connsiteY8" fmla="*/ 156601 h 416348"/>
                <a:gd name="connsiteX9" fmla="*/ 1986 w 343698"/>
                <a:gd name="connsiteY9" fmla="*/ 369338 h 416348"/>
                <a:gd name="connsiteX10" fmla="*/ 23508 w 343698"/>
                <a:gd name="connsiteY10" fmla="*/ 415692 h 416348"/>
                <a:gd name="connsiteX11" fmla="*/ 35924 w 343698"/>
                <a:gd name="connsiteY11" fmla="*/ 415692 h 416348"/>
                <a:gd name="connsiteX12" fmla="*/ 69863 w 343698"/>
                <a:gd name="connsiteY12" fmla="*/ 391687 h 416348"/>
                <a:gd name="connsiteX13" fmla="*/ 97180 w 343698"/>
                <a:gd name="connsiteY13" fmla="*/ 318844 h 416348"/>
                <a:gd name="connsiteX14" fmla="*/ 245350 w 343698"/>
                <a:gd name="connsiteY14" fmla="*/ 318844 h 416348"/>
                <a:gd name="connsiteX15" fmla="*/ 273494 w 343698"/>
                <a:gd name="connsiteY15" fmla="*/ 391687 h 416348"/>
                <a:gd name="connsiteX16" fmla="*/ 307432 w 343698"/>
                <a:gd name="connsiteY16" fmla="*/ 415692 h 416348"/>
                <a:gd name="connsiteX17" fmla="*/ 319848 w 343698"/>
                <a:gd name="connsiteY17" fmla="*/ 415692 h 416348"/>
                <a:gd name="connsiteX18" fmla="*/ 341371 w 343698"/>
                <a:gd name="connsiteY18" fmla="*/ 368510 h 41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698" h="416348">
                  <a:moveTo>
                    <a:pt x="213067" y="23330"/>
                  </a:moveTo>
                  <a:cubicBezTo>
                    <a:pt x="206775" y="5178"/>
                    <a:pt x="186992" y="-4450"/>
                    <a:pt x="168864" y="1816"/>
                  </a:cubicBezTo>
                  <a:cubicBezTo>
                    <a:pt x="168119" y="2065"/>
                    <a:pt x="167457" y="2338"/>
                    <a:pt x="166712" y="2636"/>
                  </a:cubicBezTo>
                  <a:cubicBezTo>
                    <a:pt x="148087" y="9614"/>
                    <a:pt x="138485" y="30258"/>
                    <a:pt x="145189" y="48991"/>
                  </a:cubicBezTo>
                  <a:lnTo>
                    <a:pt x="221345" y="249311"/>
                  </a:lnTo>
                  <a:lnTo>
                    <a:pt x="126979" y="249311"/>
                  </a:lnTo>
                  <a:lnTo>
                    <a:pt x="152640" y="182262"/>
                  </a:lnTo>
                  <a:cubicBezTo>
                    <a:pt x="158103" y="162900"/>
                    <a:pt x="146763" y="142786"/>
                    <a:pt x="127476" y="137339"/>
                  </a:cubicBezTo>
                  <a:cubicBezTo>
                    <a:pt x="110423" y="132562"/>
                    <a:pt x="92461" y="140683"/>
                    <a:pt x="84762" y="156601"/>
                  </a:cubicBezTo>
                  <a:lnTo>
                    <a:pt x="1986" y="369338"/>
                  </a:lnTo>
                  <a:cubicBezTo>
                    <a:pt x="-4719" y="388045"/>
                    <a:pt x="4883" y="408739"/>
                    <a:pt x="23508" y="415692"/>
                  </a:cubicBezTo>
                  <a:cubicBezTo>
                    <a:pt x="27646" y="416438"/>
                    <a:pt x="31785" y="416438"/>
                    <a:pt x="35924" y="415692"/>
                  </a:cubicBezTo>
                  <a:cubicBezTo>
                    <a:pt x="51156" y="415527"/>
                    <a:pt x="64648" y="406008"/>
                    <a:pt x="69863" y="391687"/>
                  </a:cubicBezTo>
                  <a:lnTo>
                    <a:pt x="97180" y="318844"/>
                  </a:lnTo>
                  <a:lnTo>
                    <a:pt x="245350" y="318844"/>
                  </a:lnTo>
                  <a:lnTo>
                    <a:pt x="273494" y="391687"/>
                  </a:lnTo>
                  <a:cubicBezTo>
                    <a:pt x="278460" y="406173"/>
                    <a:pt x="292119" y="415775"/>
                    <a:pt x="307432" y="415692"/>
                  </a:cubicBezTo>
                  <a:cubicBezTo>
                    <a:pt x="311571" y="416438"/>
                    <a:pt x="315711" y="416438"/>
                    <a:pt x="319848" y="415692"/>
                  </a:cubicBezTo>
                  <a:cubicBezTo>
                    <a:pt x="338557" y="408326"/>
                    <a:pt x="348159" y="387465"/>
                    <a:pt x="341371" y="368510"/>
                  </a:cubicBez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D99597-E3C1-8831-0850-A4AE64C880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3416" y="5438161"/>
              <a:ext cx="310165" cy="291193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AF2101E-2DD6-A231-3574-427FE239BD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53133" y="5416457"/>
              <a:ext cx="225182" cy="405172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9205C5-3360-319F-F423-C75D3472EE5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9812" y="5529034"/>
              <a:ext cx="138102" cy="273991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3856F7-6D96-9CFE-D7E6-A92556055B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0933" y="5588633"/>
              <a:ext cx="106781" cy="15644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E97001-A18E-5E6E-4619-CF90157E6E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1667" y="5739287"/>
              <a:ext cx="393189" cy="179567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1179AC24-4B50-BC96-D33A-A4B755E85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t-EE"/>
              <a:t>PEALKIRI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732EF52B-D95E-9AD0-92E6-9A9098D257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286" y="6566852"/>
            <a:ext cx="3304539" cy="291148"/>
          </a:xfrm>
        </p:spPr>
        <p:txBody>
          <a:bodyPr>
            <a:normAutofit/>
          </a:bodyPr>
          <a:lstStyle>
            <a:lvl1pPr marL="0" indent="0" algn="r">
              <a:buFont typeface="Wingdings" panose="05000000000000000000" pitchFamily="2" charset="2"/>
              <a:buNone/>
              <a:defRPr sz="1400" i="1"/>
            </a:lvl1pPr>
            <a:lvl2pPr marL="457200" indent="0">
              <a:buNone/>
              <a:defRPr/>
            </a:lvl2pPr>
          </a:lstStyle>
          <a:p>
            <a:r>
              <a:rPr lang="et-EE" dirty="0"/>
              <a:t>Pildiallkiri/allikas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423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x pi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C7C9261-AACF-7FE8-6A78-340853FAAD65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9610055" y="269716"/>
            <a:ext cx="2105981" cy="365194"/>
            <a:chOff x="7353133" y="5416457"/>
            <a:chExt cx="2897218" cy="50239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BD058CC-8927-B796-5F5A-C80EDD58D1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56230" y="5471090"/>
              <a:ext cx="71186" cy="409745"/>
            </a:xfrm>
            <a:custGeom>
              <a:avLst/>
              <a:gdLst>
                <a:gd name="connsiteX0" fmla="*/ 35444 w 71186"/>
                <a:gd name="connsiteY0" fmla="*/ -97 h 409745"/>
                <a:gd name="connsiteX1" fmla="*/ -150 w 71186"/>
                <a:gd name="connsiteY1" fmla="*/ 35497 h 409745"/>
                <a:gd name="connsiteX2" fmla="*/ -150 w 71186"/>
                <a:gd name="connsiteY2" fmla="*/ 374054 h 409745"/>
                <a:gd name="connsiteX3" fmla="*/ 35444 w 71186"/>
                <a:gd name="connsiteY3" fmla="*/ 409648 h 409745"/>
                <a:gd name="connsiteX4" fmla="*/ 71037 w 71186"/>
                <a:gd name="connsiteY4" fmla="*/ 374054 h 409745"/>
                <a:gd name="connsiteX5" fmla="*/ 71037 w 71186"/>
                <a:gd name="connsiteY5" fmla="*/ 35497 h 409745"/>
                <a:gd name="connsiteX6" fmla="*/ 35444 w 71186"/>
                <a:gd name="connsiteY6" fmla="*/ -97 h 4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6" h="409745">
                  <a:moveTo>
                    <a:pt x="35444" y="-97"/>
                  </a:moveTo>
                  <a:cubicBezTo>
                    <a:pt x="15825" y="-97"/>
                    <a:pt x="-150" y="15837"/>
                    <a:pt x="-150" y="35497"/>
                  </a:cubicBezTo>
                  <a:lnTo>
                    <a:pt x="-150" y="374054"/>
                  </a:lnTo>
                  <a:cubicBezTo>
                    <a:pt x="-150" y="393672"/>
                    <a:pt x="15825" y="409648"/>
                    <a:pt x="35444" y="409648"/>
                  </a:cubicBezTo>
                  <a:cubicBezTo>
                    <a:pt x="55062" y="409648"/>
                    <a:pt x="71037" y="393672"/>
                    <a:pt x="71037" y="374054"/>
                  </a:cubicBezTo>
                  <a:lnTo>
                    <a:pt x="71037" y="35497"/>
                  </a:lnTo>
                  <a:cubicBezTo>
                    <a:pt x="71037" y="15837"/>
                    <a:pt x="55062" y="-97"/>
                    <a:pt x="35444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6DDA58-397A-4522-08E7-61215EFA28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1023" y="5471090"/>
              <a:ext cx="253296" cy="402295"/>
            </a:xfrm>
            <a:custGeom>
              <a:avLst/>
              <a:gdLst>
                <a:gd name="connsiteX0" fmla="*/ 220864 w 253296"/>
                <a:gd name="connsiteY0" fmla="*/ 341771 h 402295"/>
                <a:gd name="connsiteX1" fmla="*/ 71038 w 253296"/>
                <a:gd name="connsiteY1" fmla="*/ 341771 h 402295"/>
                <a:gd name="connsiteX2" fmla="*/ 71038 w 253296"/>
                <a:gd name="connsiteY2" fmla="*/ 35497 h 402295"/>
                <a:gd name="connsiteX3" fmla="*/ 35444 w 253296"/>
                <a:gd name="connsiteY3" fmla="*/ -97 h 402295"/>
                <a:gd name="connsiteX4" fmla="*/ -150 w 253296"/>
                <a:gd name="connsiteY4" fmla="*/ 35497 h 402295"/>
                <a:gd name="connsiteX5" fmla="*/ -150 w 253296"/>
                <a:gd name="connsiteY5" fmla="*/ 366604 h 402295"/>
                <a:gd name="connsiteX6" fmla="*/ 35444 w 253296"/>
                <a:gd name="connsiteY6" fmla="*/ 402198 h 402295"/>
                <a:gd name="connsiteX7" fmla="*/ 220864 w 253296"/>
                <a:gd name="connsiteY7" fmla="*/ 402198 h 402295"/>
                <a:gd name="connsiteX8" fmla="*/ 253147 w 253296"/>
                <a:gd name="connsiteY8" fmla="*/ 369915 h 402295"/>
                <a:gd name="connsiteX9" fmla="*/ 220864 w 253296"/>
                <a:gd name="connsiteY9" fmla="*/ 337632 h 40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6" h="402295">
                  <a:moveTo>
                    <a:pt x="220864" y="341771"/>
                  </a:moveTo>
                  <a:lnTo>
                    <a:pt x="71038" y="341771"/>
                  </a:lnTo>
                  <a:lnTo>
                    <a:pt x="71038" y="35497"/>
                  </a:lnTo>
                  <a:cubicBezTo>
                    <a:pt x="71038" y="15837"/>
                    <a:pt x="55062" y="-97"/>
                    <a:pt x="35444" y="-97"/>
                  </a:cubicBezTo>
                  <a:cubicBezTo>
                    <a:pt x="15825" y="-97"/>
                    <a:pt x="-150" y="15837"/>
                    <a:pt x="-150" y="35497"/>
                  </a:cubicBezTo>
                  <a:lnTo>
                    <a:pt x="-150" y="366604"/>
                  </a:lnTo>
                  <a:cubicBezTo>
                    <a:pt x="-150" y="386222"/>
                    <a:pt x="15825" y="402198"/>
                    <a:pt x="35444" y="402198"/>
                  </a:cubicBezTo>
                  <a:lnTo>
                    <a:pt x="220864" y="402198"/>
                  </a:lnTo>
                  <a:cubicBezTo>
                    <a:pt x="238661" y="402198"/>
                    <a:pt x="253147" y="387712"/>
                    <a:pt x="253147" y="369915"/>
                  </a:cubicBezTo>
                  <a:cubicBezTo>
                    <a:pt x="252733" y="352284"/>
                    <a:pt x="238495" y="338046"/>
                    <a:pt x="220864" y="337632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64CE16D-5DCE-C635-E442-732DC2CCF6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18536" y="5471080"/>
              <a:ext cx="71211" cy="415138"/>
            </a:xfrm>
            <a:custGeom>
              <a:avLst/>
              <a:gdLst>
                <a:gd name="connsiteX0" fmla="*/ 35860 w 71211"/>
                <a:gd name="connsiteY0" fmla="*/ -87 h 415138"/>
                <a:gd name="connsiteX1" fmla="*/ 267 w 71211"/>
                <a:gd name="connsiteY1" fmla="*/ 33835 h 415138"/>
                <a:gd name="connsiteX2" fmla="*/ 267 w 71211"/>
                <a:gd name="connsiteY2" fmla="*/ 35507 h 415138"/>
                <a:gd name="connsiteX3" fmla="*/ 267 w 71211"/>
                <a:gd name="connsiteY3" fmla="*/ 374064 h 415138"/>
                <a:gd name="connsiteX4" fmla="*/ 30067 w 71211"/>
                <a:gd name="connsiteY4" fmla="*/ 414625 h 415138"/>
                <a:gd name="connsiteX5" fmla="*/ 70626 w 71211"/>
                <a:gd name="connsiteY5" fmla="*/ 384908 h 415138"/>
                <a:gd name="connsiteX6" fmla="*/ 70626 w 71211"/>
                <a:gd name="connsiteY6" fmla="*/ 374064 h 415138"/>
                <a:gd name="connsiteX7" fmla="*/ 70626 w 71211"/>
                <a:gd name="connsiteY7" fmla="*/ 35507 h 415138"/>
                <a:gd name="connsiteX8" fmla="*/ 36689 w 71211"/>
                <a:gd name="connsiteY8" fmla="*/ -79 h 415138"/>
                <a:gd name="connsiteX9" fmla="*/ 35860 w 71211"/>
                <a:gd name="connsiteY9" fmla="*/ -87 h 41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11" h="415138">
                  <a:moveTo>
                    <a:pt x="35860" y="-87"/>
                  </a:moveTo>
                  <a:cubicBezTo>
                    <a:pt x="16657" y="-550"/>
                    <a:pt x="763" y="14639"/>
                    <a:pt x="267" y="33835"/>
                  </a:cubicBezTo>
                  <a:cubicBezTo>
                    <a:pt x="267" y="34389"/>
                    <a:pt x="267" y="34952"/>
                    <a:pt x="267" y="35507"/>
                  </a:cubicBezTo>
                  <a:lnTo>
                    <a:pt x="267" y="374064"/>
                  </a:lnTo>
                  <a:cubicBezTo>
                    <a:pt x="-2714" y="393517"/>
                    <a:pt x="10614" y="411645"/>
                    <a:pt x="30067" y="414625"/>
                  </a:cubicBezTo>
                  <a:cubicBezTo>
                    <a:pt x="49436" y="417605"/>
                    <a:pt x="67647" y="404278"/>
                    <a:pt x="70626" y="384908"/>
                  </a:cubicBezTo>
                  <a:cubicBezTo>
                    <a:pt x="71206" y="381266"/>
                    <a:pt x="71206" y="377624"/>
                    <a:pt x="70626" y="374064"/>
                  </a:cubicBezTo>
                  <a:lnTo>
                    <a:pt x="70626" y="35507"/>
                  </a:lnTo>
                  <a:cubicBezTo>
                    <a:pt x="71124" y="16311"/>
                    <a:pt x="55893" y="377"/>
                    <a:pt x="36689" y="-79"/>
                  </a:cubicBezTo>
                  <a:cubicBezTo>
                    <a:pt x="36440" y="-87"/>
                    <a:pt x="36109" y="-87"/>
                    <a:pt x="35860" y="-8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F0AA9EA-B3A1-3940-2FE4-690D869485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7235" y="5471090"/>
              <a:ext cx="146722" cy="409760"/>
            </a:xfrm>
            <a:custGeom>
              <a:avLst/>
              <a:gdLst>
                <a:gd name="connsiteX0" fmla="*/ 36457 w 146722"/>
                <a:gd name="connsiteY0" fmla="*/ 409648 h 409760"/>
                <a:gd name="connsiteX1" fmla="*/ -130 w 146722"/>
                <a:gd name="connsiteY1" fmla="*/ 375130 h 409760"/>
                <a:gd name="connsiteX2" fmla="*/ 22385 w 146722"/>
                <a:gd name="connsiteY2" fmla="*/ 340943 h 409760"/>
                <a:gd name="connsiteX3" fmla="*/ 75362 w 146722"/>
                <a:gd name="connsiteY3" fmla="*/ 258166 h 409760"/>
                <a:gd name="connsiteX4" fmla="*/ 75362 w 146722"/>
                <a:gd name="connsiteY4" fmla="*/ 35497 h 409760"/>
                <a:gd name="connsiteX5" fmla="*/ 110956 w 146722"/>
                <a:gd name="connsiteY5" fmla="*/ -97 h 409760"/>
                <a:gd name="connsiteX6" fmla="*/ 146550 w 146722"/>
                <a:gd name="connsiteY6" fmla="*/ 35497 h 409760"/>
                <a:gd name="connsiteX7" fmla="*/ 146550 w 146722"/>
                <a:gd name="connsiteY7" fmla="*/ 259822 h 409760"/>
                <a:gd name="connsiteX8" fmla="*/ 49700 w 146722"/>
                <a:gd name="connsiteY8" fmla="*/ 407165 h 409760"/>
                <a:gd name="connsiteX9" fmla="*/ 36457 w 146722"/>
                <a:gd name="connsiteY9" fmla="*/ 407165 h 40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22" h="409760">
                  <a:moveTo>
                    <a:pt x="36457" y="409648"/>
                  </a:moveTo>
                  <a:cubicBezTo>
                    <a:pt x="16839" y="410228"/>
                    <a:pt x="449" y="394748"/>
                    <a:pt x="-130" y="375130"/>
                  </a:cubicBezTo>
                  <a:cubicBezTo>
                    <a:pt x="-627" y="360147"/>
                    <a:pt x="8395" y="346406"/>
                    <a:pt x="22385" y="340943"/>
                  </a:cubicBezTo>
                  <a:cubicBezTo>
                    <a:pt x="56323" y="327947"/>
                    <a:pt x="77762" y="294423"/>
                    <a:pt x="75362" y="258166"/>
                  </a:cubicBezTo>
                  <a:lnTo>
                    <a:pt x="75362" y="35497"/>
                  </a:lnTo>
                  <a:cubicBezTo>
                    <a:pt x="75362" y="15837"/>
                    <a:pt x="91338" y="-97"/>
                    <a:pt x="110956" y="-97"/>
                  </a:cubicBezTo>
                  <a:cubicBezTo>
                    <a:pt x="130574" y="-97"/>
                    <a:pt x="146550" y="15837"/>
                    <a:pt x="146550" y="35497"/>
                  </a:cubicBezTo>
                  <a:lnTo>
                    <a:pt x="146550" y="259822"/>
                  </a:lnTo>
                  <a:cubicBezTo>
                    <a:pt x="147627" y="324222"/>
                    <a:pt x="109218" y="382663"/>
                    <a:pt x="49700" y="407165"/>
                  </a:cubicBezTo>
                  <a:cubicBezTo>
                    <a:pt x="45314" y="407993"/>
                    <a:pt x="40844" y="407993"/>
                    <a:pt x="36457" y="407165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FA5AA4-AC0B-CBF0-8081-073387C4E2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26071" y="5471090"/>
              <a:ext cx="144098" cy="410573"/>
            </a:xfrm>
            <a:custGeom>
              <a:avLst/>
              <a:gdLst>
                <a:gd name="connsiteX0" fmla="*/ 111666 w 144098"/>
                <a:gd name="connsiteY0" fmla="*/ 408820 h 410573"/>
                <a:gd name="connsiteX1" fmla="*/ 97593 w 144098"/>
                <a:gd name="connsiteY1" fmla="*/ 408820 h 410573"/>
                <a:gd name="connsiteX2" fmla="*/ -83 w 144098"/>
                <a:gd name="connsiteY2" fmla="*/ 259822 h 410573"/>
                <a:gd name="connsiteX3" fmla="*/ -83 w 144098"/>
                <a:gd name="connsiteY3" fmla="*/ 35497 h 410573"/>
                <a:gd name="connsiteX4" fmla="*/ 35510 w 144098"/>
                <a:gd name="connsiteY4" fmla="*/ -97 h 410573"/>
                <a:gd name="connsiteX5" fmla="*/ 71105 w 144098"/>
                <a:gd name="connsiteY5" fmla="*/ 35497 h 410573"/>
                <a:gd name="connsiteX6" fmla="*/ 71105 w 144098"/>
                <a:gd name="connsiteY6" fmla="*/ 259822 h 410573"/>
                <a:gd name="connsiteX7" fmla="*/ 122426 w 144098"/>
                <a:gd name="connsiteY7" fmla="*/ 342599 h 410573"/>
                <a:gd name="connsiteX8" fmla="*/ 141466 w 144098"/>
                <a:gd name="connsiteY8" fmla="*/ 361637 h 410573"/>
                <a:gd name="connsiteX9" fmla="*/ 141466 w 144098"/>
                <a:gd name="connsiteY9" fmla="*/ 388954 h 410573"/>
                <a:gd name="connsiteX10" fmla="*/ 108354 w 144098"/>
                <a:gd name="connsiteY10" fmla="*/ 410476 h 41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98" h="410573">
                  <a:moveTo>
                    <a:pt x="111666" y="408820"/>
                  </a:moveTo>
                  <a:cubicBezTo>
                    <a:pt x="107031" y="409979"/>
                    <a:pt x="102228" y="409979"/>
                    <a:pt x="97593" y="408820"/>
                  </a:cubicBezTo>
                  <a:cubicBezTo>
                    <a:pt x="37001" y="384566"/>
                    <a:pt x="-1987" y="325050"/>
                    <a:pt x="-83" y="259822"/>
                  </a:cubicBezTo>
                  <a:lnTo>
                    <a:pt x="-83" y="35497"/>
                  </a:lnTo>
                  <a:cubicBezTo>
                    <a:pt x="-83" y="15837"/>
                    <a:pt x="15892" y="-97"/>
                    <a:pt x="35510" y="-97"/>
                  </a:cubicBezTo>
                  <a:cubicBezTo>
                    <a:pt x="55130" y="-97"/>
                    <a:pt x="71105" y="15837"/>
                    <a:pt x="71105" y="35497"/>
                  </a:cubicBezTo>
                  <a:lnTo>
                    <a:pt x="71105" y="259822"/>
                  </a:lnTo>
                  <a:cubicBezTo>
                    <a:pt x="68456" y="295664"/>
                    <a:pt x="89150" y="329023"/>
                    <a:pt x="122426" y="342599"/>
                  </a:cubicBezTo>
                  <a:cubicBezTo>
                    <a:pt x="131366" y="345661"/>
                    <a:pt x="138403" y="352698"/>
                    <a:pt x="141466" y="361637"/>
                  </a:cubicBezTo>
                  <a:cubicBezTo>
                    <a:pt x="144776" y="370412"/>
                    <a:pt x="144776" y="380179"/>
                    <a:pt x="141466" y="388954"/>
                  </a:cubicBezTo>
                  <a:cubicBezTo>
                    <a:pt x="135589" y="402032"/>
                    <a:pt x="122675" y="410393"/>
                    <a:pt x="108354" y="410476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4106A4C-D525-3924-1EF6-6FF830E9C7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4010" y="5469430"/>
              <a:ext cx="296341" cy="413061"/>
            </a:xfrm>
            <a:custGeom>
              <a:avLst/>
              <a:gdLst>
                <a:gd name="connsiteX0" fmla="*/ 167060 w 296341"/>
                <a:gd name="connsiteY0" fmla="*/ 173739 h 413061"/>
                <a:gd name="connsiteX1" fmla="*/ 71038 w 296341"/>
                <a:gd name="connsiteY1" fmla="*/ 110829 h 413061"/>
                <a:gd name="connsiteX2" fmla="*/ 71038 w 296341"/>
                <a:gd name="connsiteY2" fmla="*/ 110829 h 413061"/>
                <a:gd name="connsiteX3" fmla="*/ 136433 w 296341"/>
                <a:gd name="connsiteY3" fmla="*/ 62818 h 413061"/>
                <a:gd name="connsiteX4" fmla="*/ 229142 w 296341"/>
                <a:gd name="connsiteY4" fmla="*/ 93446 h 413061"/>
                <a:gd name="connsiteX5" fmla="*/ 248181 w 296341"/>
                <a:gd name="connsiteY5" fmla="*/ 99240 h 413061"/>
                <a:gd name="connsiteX6" fmla="*/ 281292 w 296341"/>
                <a:gd name="connsiteY6" fmla="*/ 66130 h 413061"/>
                <a:gd name="connsiteX7" fmla="*/ 265564 w 296341"/>
                <a:gd name="connsiteY7" fmla="*/ 37985 h 413061"/>
                <a:gd name="connsiteX8" fmla="*/ 137260 w 296341"/>
                <a:gd name="connsiteY8" fmla="*/ 736 h 413061"/>
                <a:gd name="connsiteX9" fmla="*/ 513 w 296341"/>
                <a:gd name="connsiteY9" fmla="*/ 109041 h 413061"/>
                <a:gd name="connsiteX10" fmla="*/ -150 w 296341"/>
                <a:gd name="connsiteY10" fmla="*/ 117451 h 413061"/>
                <a:gd name="connsiteX11" fmla="*/ -150 w 296341"/>
                <a:gd name="connsiteY11" fmla="*/ 117451 h 413061"/>
                <a:gd name="connsiteX12" fmla="*/ 133949 w 296341"/>
                <a:gd name="connsiteY12" fmla="*/ 238305 h 413061"/>
                <a:gd name="connsiteX13" fmla="*/ 225003 w 296341"/>
                <a:gd name="connsiteY13" fmla="*/ 299560 h 413061"/>
                <a:gd name="connsiteX14" fmla="*/ 225003 w 296341"/>
                <a:gd name="connsiteY14" fmla="*/ 299560 h 413061"/>
                <a:gd name="connsiteX15" fmla="*/ 153815 w 296341"/>
                <a:gd name="connsiteY15" fmla="*/ 350054 h 413061"/>
                <a:gd name="connsiteX16" fmla="*/ 87595 w 296341"/>
                <a:gd name="connsiteY16" fmla="*/ 336809 h 413061"/>
                <a:gd name="connsiteX17" fmla="*/ 79316 w 296341"/>
                <a:gd name="connsiteY17" fmla="*/ 336809 h 413061"/>
                <a:gd name="connsiteX18" fmla="*/ 48689 w 296341"/>
                <a:gd name="connsiteY18" fmla="*/ 372238 h 413061"/>
                <a:gd name="connsiteX19" fmla="*/ 61933 w 296341"/>
                <a:gd name="connsiteY19" fmla="*/ 396409 h 413061"/>
                <a:gd name="connsiteX20" fmla="*/ 152160 w 296341"/>
                <a:gd name="connsiteY20" fmla="*/ 412965 h 413061"/>
                <a:gd name="connsiteX21" fmla="*/ 296191 w 296341"/>
                <a:gd name="connsiteY21" fmla="*/ 292938 h 413061"/>
                <a:gd name="connsiteX22" fmla="*/ 296191 w 296341"/>
                <a:gd name="connsiteY22" fmla="*/ 292938 h 413061"/>
                <a:gd name="connsiteX23" fmla="*/ 167060 w 296341"/>
                <a:gd name="connsiteY23" fmla="*/ 174567 h 4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6341" h="413061">
                  <a:moveTo>
                    <a:pt x="167060" y="173739"/>
                  </a:moveTo>
                  <a:cubicBezTo>
                    <a:pt x="89249" y="155529"/>
                    <a:pt x="71038" y="141456"/>
                    <a:pt x="71038" y="110829"/>
                  </a:cubicBezTo>
                  <a:lnTo>
                    <a:pt x="71038" y="110829"/>
                  </a:lnTo>
                  <a:cubicBezTo>
                    <a:pt x="71038" y="84341"/>
                    <a:pt x="95044" y="62818"/>
                    <a:pt x="136433" y="62818"/>
                  </a:cubicBezTo>
                  <a:cubicBezTo>
                    <a:pt x="169708" y="63472"/>
                    <a:pt x="201991" y="74151"/>
                    <a:pt x="229142" y="93446"/>
                  </a:cubicBezTo>
                  <a:cubicBezTo>
                    <a:pt x="234688" y="97444"/>
                    <a:pt x="241393" y="99480"/>
                    <a:pt x="248181" y="99240"/>
                  </a:cubicBezTo>
                  <a:cubicBezTo>
                    <a:pt x="266475" y="99240"/>
                    <a:pt x="281292" y="84415"/>
                    <a:pt x="281292" y="66130"/>
                  </a:cubicBezTo>
                  <a:cubicBezTo>
                    <a:pt x="281789" y="54524"/>
                    <a:pt x="275746" y="43622"/>
                    <a:pt x="265564" y="37985"/>
                  </a:cubicBezTo>
                  <a:cubicBezTo>
                    <a:pt x="227570" y="12780"/>
                    <a:pt x="182787" y="-216"/>
                    <a:pt x="137260" y="736"/>
                  </a:cubicBezTo>
                  <a:cubicBezTo>
                    <a:pt x="69631" y="-7112"/>
                    <a:pt x="8377" y="41379"/>
                    <a:pt x="513" y="109041"/>
                  </a:cubicBezTo>
                  <a:cubicBezTo>
                    <a:pt x="182" y="111839"/>
                    <a:pt x="17" y="114645"/>
                    <a:pt x="-150" y="117451"/>
                  </a:cubicBezTo>
                  <a:lnTo>
                    <a:pt x="-150" y="117451"/>
                  </a:lnTo>
                  <a:cubicBezTo>
                    <a:pt x="-150" y="191950"/>
                    <a:pt x="48689" y="217611"/>
                    <a:pt x="133949" y="238305"/>
                  </a:cubicBezTo>
                  <a:cubicBezTo>
                    <a:pt x="219209" y="259000"/>
                    <a:pt x="225003" y="271416"/>
                    <a:pt x="225003" y="299560"/>
                  </a:cubicBezTo>
                  <a:lnTo>
                    <a:pt x="225003" y="299560"/>
                  </a:lnTo>
                  <a:cubicBezTo>
                    <a:pt x="225003" y="329360"/>
                    <a:pt x="197687" y="350054"/>
                    <a:pt x="153815" y="350054"/>
                  </a:cubicBezTo>
                  <a:cubicBezTo>
                    <a:pt x="131052" y="350054"/>
                    <a:pt x="108536" y="345584"/>
                    <a:pt x="87595" y="336809"/>
                  </a:cubicBezTo>
                  <a:lnTo>
                    <a:pt x="79316" y="336809"/>
                  </a:lnTo>
                  <a:cubicBezTo>
                    <a:pt x="61105" y="338134"/>
                    <a:pt x="47364" y="353944"/>
                    <a:pt x="48689" y="372238"/>
                  </a:cubicBezTo>
                  <a:cubicBezTo>
                    <a:pt x="49351" y="381840"/>
                    <a:pt x="54236" y="390697"/>
                    <a:pt x="61933" y="396409"/>
                  </a:cubicBezTo>
                  <a:cubicBezTo>
                    <a:pt x="90740" y="407336"/>
                    <a:pt x="121367" y="412881"/>
                    <a:pt x="152160" y="412965"/>
                  </a:cubicBezTo>
                  <a:cubicBezTo>
                    <a:pt x="234937" y="412965"/>
                    <a:pt x="296191" y="368265"/>
                    <a:pt x="296191" y="292938"/>
                  </a:cubicBezTo>
                  <a:lnTo>
                    <a:pt x="296191" y="292938"/>
                  </a:lnTo>
                  <a:cubicBezTo>
                    <a:pt x="296191" y="225889"/>
                    <a:pt x="252320" y="195261"/>
                    <a:pt x="167060" y="17456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274FCF-167E-F13C-790A-531F472FD2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7872" y="5474402"/>
              <a:ext cx="314552" cy="405605"/>
            </a:xfrm>
            <a:custGeom>
              <a:avLst/>
              <a:gdLst>
                <a:gd name="connsiteX0" fmla="*/ 284603 w 314552"/>
                <a:gd name="connsiteY0" fmla="*/ -97 h 405605"/>
                <a:gd name="connsiteX1" fmla="*/ 36272 w 314552"/>
                <a:gd name="connsiteY1" fmla="*/ -97 h 405605"/>
                <a:gd name="connsiteX2" fmla="*/ -150 w 314552"/>
                <a:gd name="connsiteY2" fmla="*/ 36324 h 405605"/>
                <a:gd name="connsiteX3" fmla="*/ 36272 w 314552"/>
                <a:gd name="connsiteY3" fmla="*/ 72746 h 405605"/>
                <a:gd name="connsiteX4" fmla="*/ 123188 w 314552"/>
                <a:gd name="connsiteY4" fmla="*/ 72746 h 405605"/>
                <a:gd name="connsiteX5" fmla="*/ 123188 w 314552"/>
                <a:gd name="connsiteY5" fmla="*/ 369088 h 405605"/>
                <a:gd name="connsiteX6" fmla="*/ 157954 w 314552"/>
                <a:gd name="connsiteY6" fmla="*/ 405509 h 405605"/>
                <a:gd name="connsiteX7" fmla="*/ 158781 w 314552"/>
                <a:gd name="connsiteY7" fmla="*/ 405509 h 405605"/>
                <a:gd name="connsiteX8" fmla="*/ 195204 w 314552"/>
                <a:gd name="connsiteY8" fmla="*/ 369088 h 405605"/>
                <a:gd name="connsiteX9" fmla="*/ 195204 w 314552"/>
                <a:gd name="connsiteY9" fmla="*/ 72746 h 405605"/>
                <a:gd name="connsiteX10" fmla="*/ 277980 w 314552"/>
                <a:gd name="connsiteY10" fmla="*/ 72746 h 405605"/>
                <a:gd name="connsiteX11" fmla="*/ 314402 w 314552"/>
                <a:gd name="connsiteY11" fmla="*/ 36324 h 405605"/>
                <a:gd name="connsiteX12" fmla="*/ 277980 w 314552"/>
                <a:gd name="connsiteY12" fmla="*/ -97 h 40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52" h="405605">
                  <a:moveTo>
                    <a:pt x="284603" y="-97"/>
                  </a:move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23188" y="72746"/>
                  </a:lnTo>
                  <a:lnTo>
                    <a:pt x="123188" y="369088"/>
                  </a:lnTo>
                  <a:cubicBezTo>
                    <a:pt x="122692" y="388706"/>
                    <a:pt x="138254" y="405013"/>
                    <a:pt x="157954" y="405509"/>
                  </a:cubicBezTo>
                  <a:cubicBezTo>
                    <a:pt x="158203" y="405509"/>
                    <a:pt x="158534" y="405509"/>
                    <a:pt x="158781" y="405509"/>
                  </a:cubicBezTo>
                  <a:cubicBezTo>
                    <a:pt x="178897" y="405509"/>
                    <a:pt x="195204" y="389202"/>
                    <a:pt x="195204" y="369088"/>
                  </a:cubicBezTo>
                  <a:lnTo>
                    <a:pt x="195204" y="72746"/>
                  </a:lnTo>
                  <a:lnTo>
                    <a:pt x="277980" y="72746"/>
                  </a:lnTo>
                  <a:cubicBezTo>
                    <a:pt x="298096" y="72746"/>
                    <a:pt x="314402" y="56439"/>
                    <a:pt x="314402" y="36324"/>
                  </a:cubicBezTo>
                  <a:cubicBezTo>
                    <a:pt x="314402" y="16210"/>
                    <a:pt x="298096" y="-97"/>
                    <a:pt x="277980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A0D95-0F15-4B1C-5531-D657B463A6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8217" y="5474402"/>
              <a:ext cx="321174" cy="411084"/>
            </a:xfrm>
            <a:custGeom>
              <a:avLst/>
              <a:gdLst>
                <a:gd name="connsiteX0" fmla="*/ 284603 w 321174"/>
                <a:gd name="connsiteY0" fmla="*/ 72746 h 411084"/>
                <a:gd name="connsiteX1" fmla="*/ 321025 w 321174"/>
                <a:gd name="connsiteY1" fmla="*/ 36324 h 411084"/>
                <a:gd name="connsiteX2" fmla="*/ 284603 w 321174"/>
                <a:gd name="connsiteY2" fmla="*/ -97 h 411084"/>
                <a:gd name="connsiteX3" fmla="*/ 36272 w 321174"/>
                <a:gd name="connsiteY3" fmla="*/ -97 h 411084"/>
                <a:gd name="connsiteX4" fmla="*/ -150 w 321174"/>
                <a:gd name="connsiteY4" fmla="*/ 36324 h 411084"/>
                <a:gd name="connsiteX5" fmla="*/ 36272 w 321174"/>
                <a:gd name="connsiteY5" fmla="*/ 72746 h 411084"/>
                <a:gd name="connsiteX6" fmla="*/ 119049 w 321174"/>
                <a:gd name="connsiteY6" fmla="*/ 72746 h 411084"/>
                <a:gd name="connsiteX7" fmla="*/ 119049 w 321174"/>
                <a:gd name="connsiteY7" fmla="*/ 369088 h 411084"/>
                <a:gd name="connsiteX8" fmla="*/ 149594 w 321174"/>
                <a:gd name="connsiteY8" fmla="*/ 410559 h 411084"/>
                <a:gd name="connsiteX9" fmla="*/ 191064 w 321174"/>
                <a:gd name="connsiteY9" fmla="*/ 380014 h 411084"/>
                <a:gd name="connsiteX10" fmla="*/ 191064 w 321174"/>
                <a:gd name="connsiteY10" fmla="*/ 369088 h 411084"/>
                <a:gd name="connsiteX11" fmla="*/ 191064 w 321174"/>
                <a:gd name="connsiteY11" fmla="*/ 72746 h 41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174" h="411084">
                  <a:moveTo>
                    <a:pt x="284603" y="72746"/>
                  </a:moveTo>
                  <a:cubicBezTo>
                    <a:pt x="304717" y="72746"/>
                    <a:pt x="321025" y="56439"/>
                    <a:pt x="321025" y="36324"/>
                  </a:cubicBezTo>
                  <a:cubicBezTo>
                    <a:pt x="321025" y="16210"/>
                    <a:pt x="304717" y="-97"/>
                    <a:pt x="284603" y="-97"/>
                  </a:cubicBez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19049" y="72746"/>
                  </a:lnTo>
                  <a:lnTo>
                    <a:pt x="119049" y="369088"/>
                  </a:lnTo>
                  <a:cubicBezTo>
                    <a:pt x="115986" y="388954"/>
                    <a:pt x="129727" y="407578"/>
                    <a:pt x="149594" y="410559"/>
                  </a:cubicBezTo>
                  <a:cubicBezTo>
                    <a:pt x="169461" y="413621"/>
                    <a:pt x="188003" y="399963"/>
                    <a:pt x="191064" y="380014"/>
                  </a:cubicBezTo>
                  <a:cubicBezTo>
                    <a:pt x="191644" y="376372"/>
                    <a:pt x="191644" y="372730"/>
                    <a:pt x="191064" y="369088"/>
                  </a:cubicBezTo>
                  <a:lnTo>
                    <a:pt x="191064" y="72746"/>
                  </a:ln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9DFFDD-7270-1DF4-B955-4DE3ED5C42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01729" y="5462563"/>
              <a:ext cx="343698" cy="416348"/>
            </a:xfrm>
            <a:custGeom>
              <a:avLst/>
              <a:gdLst>
                <a:gd name="connsiteX0" fmla="*/ 213067 w 343698"/>
                <a:gd name="connsiteY0" fmla="*/ 23330 h 416348"/>
                <a:gd name="connsiteX1" fmla="*/ 168864 w 343698"/>
                <a:gd name="connsiteY1" fmla="*/ 1816 h 416348"/>
                <a:gd name="connsiteX2" fmla="*/ 166712 w 343698"/>
                <a:gd name="connsiteY2" fmla="*/ 2636 h 416348"/>
                <a:gd name="connsiteX3" fmla="*/ 145189 w 343698"/>
                <a:gd name="connsiteY3" fmla="*/ 48991 h 416348"/>
                <a:gd name="connsiteX4" fmla="*/ 221345 w 343698"/>
                <a:gd name="connsiteY4" fmla="*/ 249311 h 416348"/>
                <a:gd name="connsiteX5" fmla="*/ 126979 w 343698"/>
                <a:gd name="connsiteY5" fmla="*/ 249311 h 416348"/>
                <a:gd name="connsiteX6" fmla="*/ 152640 w 343698"/>
                <a:gd name="connsiteY6" fmla="*/ 182262 h 416348"/>
                <a:gd name="connsiteX7" fmla="*/ 127476 w 343698"/>
                <a:gd name="connsiteY7" fmla="*/ 137339 h 416348"/>
                <a:gd name="connsiteX8" fmla="*/ 84762 w 343698"/>
                <a:gd name="connsiteY8" fmla="*/ 156601 h 416348"/>
                <a:gd name="connsiteX9" fmla="*/ 1986 w 343698"/>
                <a:gd name="connsiteY9" fmla="*/ 369338 h 416348"/>
                <a:gd name="connsiteX10" fmla="*/ 23508 w 343698"/>
                <a:gd name="connsiteY10" fmla="*/ 415692 h 416348"/>
                <a:gd name="connsiteX11" fmla="*/ 35924 w 343698"/>
                <a:gd name="connsiteY11" fmla="*/ 415692 h 416348"/>
                <a:gd name="connsiteX12" fmla="*/ 69863 w 343698"/>
                <a:gd name="connsiteY12" fmla="*/ 391687 h 416348"/>
                <a:gd name="connsiteX13" fmla="*/ 97180 w 343698"/>
                <a:gd name="connsiteY13" fmla="*/ 318844 h 416348"/>
                <a:gd name="connsiteX14" fmla="*/ 245350 w 343698"/>
                <a:gd name="connsiteY14" fmla="*/ 318844 h 416348"/>
                <a:gd name="connsiteX15" fmla="*/ 273494 w 343698"/>
                <a:gd name="connsiteY15" fmla="*/ 391687 h 416348"/>
                <a:gd name="connsiteX16" fmla="*/ 307432 w 343698"/>
                <a:gd name="connsiteY16" fmla="*/ 415692 h 416348"/>
                <a:gd name="connsiteX17" fmla="*/ 319848 w 343698"/>
                <a:gd name="connsiteY17" fmla="*/ 415692 h 416348"/>
                <a:gd name="connsiteX18" fmla="*/ 341371 w 343698"/>
                <a:gd name="connsiteY18" fmla="*/ 368510 h 41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698" h="416348">
                  <a:moveTo>
                    <a:pt x="213067" y="23330"/>
                  </a:moveTo>
                  <a:cubicBezTo>
                    <a:pt x="206775" y="5178"/>
                    <a:pt x="186992" y="-4450"/>
                    <a:pt x="168864" y="1816"/>
                  </a:cubicBezTo>
                  <a:cubicBezTo>
                    <a:pt x="168119" y="2065"/>
                    <a:pt x="167457" y="2338"/>
                    <a:pt x="166712" y="2636"/>
                  </a:cubicBezTo>
                  <a:cubicBezTo>
                    <a:pt x="148087" y="9614"/>
                    <a:pt x="138485" y="30258"/>
                    <a:pt x="145189" y="48991"/>
                  </a:cubicBezTo>
                  <a:lnTo>
                    <a:pt x="221345" y="249311"/>
                  </a:lnTo>
                  <a:lnTo>
                    <a:pt x="126979" y="249311"/>
                  </a:lnTo>
                  <a:lnTo>
                    <a:pt x="152640" y="182262"/>
                  </a:lnTo>
                  <a:cubicBezTo>
                    <a:pt x="158103" y="162900"/>
                    <a:pt x="146763" y="142786"/>
                    <a:pt x="127476" y="137339"/>
                  </a:cubicBezTo>
                  <a:cubicBezTo>
                    <a:pt x="110423" y="132562"/>
                    <a:pt x="92461" y="140683"/>
                    <a:pt x="84762" y="156601"/>
                  </a:cubicBezTo>
                  <a:lnTo>
                    <a:pt x="1986" y="369338"/>
                  </a:lnTo>
                  <a:cubicBezTo>
                    <a:pt x="-4719" y="388045"/>
                    <a:pt x="4883" y="408739"/>
                    <a:pt x="23508" y="415692"/>
                  </a:cubicBezTo>
                  <a:cubicBezTo>
                    <a:pt x="27646" y="416438"/>
                    <a:pt x="31785" y="416438"/>
                    <a:pt x="35924" y="415692"/>
                  </a:cubicBezTo>
                  <a:cubicBezTo>
                    <a:pt x="51156" y="415527"/>
                    <a:pt x="64648" y="406008"/>
                    <a:pt x="69863" y="391687"/>
                  </a:cubicBezTo>
                  <a:lnTo>
                    <a:pt x="97180" y="318844"/>
                  </a:lnTo>
                  <a:lnTo>
                    <a:pt x="245350" y="318844"/>
                  </a:lnTo>
                  <a:lnTo>
                    <a:pt x="273494" y="391687"/>
                  </a:lnTo>
                  <a:cubicBezTo>
                    <a:pt x="278460" y="406173"/>
                    <a:pt x="292119" y="415775"/>
                    <a:pt x="307432" y="415692"/>
                  </a:cubicBezTo>
                  <a:cubicBezTo>
                    <a:pt x="311571" y="416438"/>
                    <a:pt x="315711" y="416438"/>
                    <a:pt x="319848" y="415692"/>
                  </a:cubicBezTo>
                  <a:cubicBezTo>
                    <a:pt x="338557" y="408326"/>
                    <a:pt x="348159" y="387465"/>
                    <a:pt x="341371" y="368510"/>
                  </a:cubicBez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D99597-E3C1-8831-0850-A4AE64C880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3416" y="5438161"/>
              <a:ext cx="310165" cy="291193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AF2101E-2DD6-A231-3574-427FE239BD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53133" y="5416457"/>
              <a:ext cx="225182" cy="405172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9205C5-3360-319F-F423-C75D3472EE5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9812" y="5529034"/>
              <a:ext cx="138102" cy="273991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3856F7-6D96-9CFE-D7E6-A92556055B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0933" y="5588633"/>
              <a:ext cx="106781" cy="15644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E97001-A18E-5E6E-4619-CF90157E6E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1667" y="5739287"/>
              <a:ext cx="393189" cy="179567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A1D04E8B-1622-9D64-6185-E783A8263A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891540"/>
            <a:ext cx="12191999" cy="5966460"/>
          </a:xfrm>
          <a:solidFill>
            <a:schemeClr val="bg1">
              <a:lumMod val="85000"/>
            </a:schemeClr>
          </a:solidFill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</a:lstStyle>
          <a:p>
            <a:r>
              <a:rPr lang="et-EE"/>
              <a:t>Lisa pilt vajutades ikoonile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7CF5A176-3911-9D60-377F-7191BFDA83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t-EE"/>
              <a:t>PEALKIRI</a:t>
            </a:r>
          </a:p>
        </p:txBody>
      </p:sp>
    </p:spTree>
    <p:extLst>
      <p:ext uri="{BB962C8B-B14F-4D97-AF65-F5344CB8AC3E}">
        <p14:creationId xmlns:p14="http://schemas.microsoft.com/office/powerpoint/2010/main" val="2116679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pi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C7C9261-AACF-7FE8-6A78-340853FAAD65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9610055" y="269716"/>
            <a:ext cx="2105981" cy="365194"/>
            <a:chOff x="7353133" y="5416457"/>
            <a:chExt cx="2897218" cy="50239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BD058CC-8927-B796-5F5A-C80EDD58D1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56230" y="5471090"/>
              <a:ext cx="71186" cy="409745"/>
            </a:xfrm>
            <a:custGeom>
              <a:avLst/>
              <a:gdLst>
                <a:gd name="connsiteX0" fmla="*/ 35444 w 71186"/>
                <a:gd name="connsiteY0" fmla="*/ -97 h 409745"/>
                <a:gd name="connsiteX1" fmla="*/ -150 w 71186"/>
                <a:gd name="connsiteY1" fmla="*/ 35497 h 409745"/>
                <a:gd name="connsiteX2" fmla="*/ -150 w 71186"/>
                <a:gd name="connsiteY2" fmla="*/ 374054 h 409745"/>
                <a:gd name="connsiteX3" fmla="*/ 35444 w 71186"/>
                <a:gd name="connsiteY3" fmla="*/ 409648 h 409745"/>
                <a:gd name="connsiteX4" fmla="*/ 71037 w 71186"/>
                <a:gd name="connsiteY4" fmla="*/ 374054 h 409745"/>
                <a:gd name="connsiteX5" fmla="*/ 71037 w 71186"/>
                <a:gd name="connsiteY5" fmla="*/ 35497 h 409745"/>
                <a:gd name="connsiteX6" fmla="*/ 35444 w 71186"/>
                <a:gd name="connsiteY6" fmla="*/ -97 h 4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6" h="409745">
                  <a:moveTo>
                    <a:pt x="35444" y="-97"/>
                  </a:moveTo>
                  <a:cubicBezTo>
                    <a:pt x="15825" y="-97"/>
                    <a:pt x="-150" y="15837"/>
                    <a:pt x="-150" y="35497"/>
                  </a:cubicBezTo>
                  <a:lnTo>
                    <a:pt x="-150" y="374054"/>
                  </a:lnTo>
                  <a:cubicBezTo>
                    <a:pt x="-150" y="393672"/>
                    <a:pt x="15825" y="409648"/>
                    <a:pt x="35444" y="409648"/>
                  </a:cubicBezTo>
                  <a:cubicBezTo>
                    <a:pt x="55062" y="409648"/>
                    <a:pt x="71037" y="393672"/>
                    <a:pt x="71037" y="374054"/>
                  </a:cubicBezTo>
                  <a:lnTo>
                    <a:pt x="71037" y="35497"/>
                  </a:lnTo>
                  <a:cubicBezTo>
                    <a:pt x="71037" y="15837"/>
                    <a:pt x="55062" y="-97"/>
                    <a:pt x="35444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6DDA58-397A-4522-08E7-61215EFA28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1023" y="5471090"/>
              <a:ext cx="253296" cy="402295"/>
            </a:xfrm>
            <a:custGeom>
              <a:avLst/>
              <a:gdLst>
                <a:gd name="connsiteX0" fmla="*/ 220864 w 253296"/>
                <a:gd name="connsiteY0" fmla="*/ 341771 h 402295"/>
                <a:gd name="connsiteX1" fmla="*/ 71038 w 253296"/>
                <a:gd name="connsiteY1" fmla="*/ 341771 h 402295"/>
                <a:gd name="connsiteX2" fmla="*/ 71038 w 253296"/>
                <a:gd name="connsiteY2" fmla="*/ 35497 h 402295"/>
                <a:gd name="connsiteX3" fmla="*/ 35444 w 253296"/>
                <a:gd name="connsiteY3" fmla="*/ -97 h 402295"/>
                <a:gd name="connsiteX4" fmla="*/ -150 w 253296"/>
                <a:gd name="connsiteY4" fmla="*/ 35497 h 402295"/>
                <a:gd name="connsiteX5" fmla="*/ -150 w 253296"/>
                <a:gd name="connsiteY5" fmla="*/ 366604 h 402295"/>
                <a:gd name="connsiteX6" fmla="*/ 35444 w 253296"/>
                <a:gd name="connsiteY6" fmla="*/ 402198 h 402295"/>
                <a:gd name="connsiteX7" fmla="*/ 220864 w 253296"/>
                <a:gd name="connsiteY7" fmla="*/ 402198 h 402295"/>
                <a:gd name="connsiteX8" fmla="*/ 253147 w 253296"/>
                <a:gd name="connsiteY8" fmla="*/ 369915 h 402295"/>
                <a:gd name="connsiteX9" fmla="*/ 220864 w 253296"/>
                <a:gd name="connsiteY9" fmla="*/ 337632 h 40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6" h="402295">
                  <a:moveTo>
                    <a:pt x="220864" y="341771"/>
                  </a:moveTo>
                  <a:lnTo>
                    <a:pt x="71038" y="341771"/>
                  </a:lnTo>
                  <a:lnTo>
                    <a:pt x="71038" y="35497"/>
                  </a:lnTo>
                  <a:cubicBezTo>
                    <a:pt x="71038" y="15837"/>
                    <a:pt x="55062" y="-97"/>
                    <a:pt x="35444" y="-97"/>
                  </a:cubicBezTo>
                  <a:cubicBezTo>
                    <a:pt x="15825" y="-97"/>
                    <a:pt x="-150" y="15837"/>
                    <a:pt x="-150" y="35497"/>
                  </a:cubicBezTo>
                  <a:lnTo>
                    <a:pt x="-150" y="366604"/>
                  </a:lnTo>
                  <a:cubicBezTo>
                    <a:pt x="-150" y="386222"/>
                    <a:pt x="15825" y="402198"/>
                    <a:pt x="35444" y="402198"/>
                  </a:cubicBezTo>
                  <a:lnTo>
                    <a:pt x="220864" y="402198"/>
                  </a:lnTo>
                  <a:cubicBezTo>
                    <a:pt x="238661" y="402198"/>
                    <a:pt x="253147" y="387712"/>
                    <a:pt x="253147" y="369915"/>
                  </a:cubicBezTo>
                  <a:cubicBezTo>
                    <a:pt x="252733" y="352284"/>
                    <a:pt x="238495" y="338046"/>
                    <a:pt x="220864" y="337632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64CE16D-5DCE-C635-E442-732DC2CCF6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18536" y="5471080"/>
              <a:ext cx="71211" cy="415138"/>
            </a:xfrm>
            <a:custGeom>
              <a:avLst/>
              <a:gdLst>
                <a:gd name="connsiteX0" fmla="*/ 35860 w 71211"/>
                <a:gd name="connsiteY0" fmla="*/ -87 h 415138"/>
                <a:gd name="connsiteX1" fmla="*/ 267 w 71211"/>
                <a:gd name="connsiteY1" fmla="*/ 33835 h 415138"/>
                <a:gd name="connsiteX2" fmla="*/ 267 w 71211"/>
                <a:gd name="connsiteY2" fmla="*/ 35507 h 415138"/>
                <a:gd name="connsiteX3" fmla="*/ 267 w 71211"/>
                <a:gd name="connsiteY3" fmla="*/ 374064 h 415138"/>
                <a:gd name="connsiteX4" fmla="*/ 30067 w 71211"/>
                <a:gd name="connsiteY4" fmla="*/ 414625 h 415138"/>
                <a:gd name="connsiteX5" fmla="*/ 70626 w 71211"/>
                <a:gd name="connsiteY5" fmla="*/ 384908 h 415138"/>
                <a:gd name="connsiteX6" fmla="*/ 70626 w 71211"/>
                <a:gd name="connsiteY6" fmla="*/ 374064 h 415138"/>
                <a:gd name="connsiteX7" fmla="*/ 70626 w 71211"/>
                <a:gd name="connsiteY7" fmla="*/ 35507 h 415138"/>
                <a:gd name="connsiteX8" fmla="*/ 36689 w 71211"/>
                <a:gd name="connsiteY8" fmla="*/ -79 h 415138"/>
                <a:gd name="connsiteX9" fmla="*/ 35860 w 71211"/>
                <a:gd name="connsiteY9" fmla="*/ -87 h 41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11" h="415138">
                  <a:moveTo>
                    <a:pt x="35860" y="-87"/>
                  </a:moveTo>
                  <a:cubicBezTo>
                    <a:pt x="16657" y="-550"/>
                    <a:pt x="763" y="14639"/>
                    <a:pt x="267" y="33835"/>
                  </a:cubicBezTo>
                  <a:cubicBezTo>
                    <a:pt x="267" y="34389"/>
                    <a:pt x="267" y="34952"/>
                    <a:pt x="267" y="35507"/>
                  </a:cubicBezTo>
                  <a:lnTo>
                    <a:pt x="267" y="374064"/>
                  </a:lnTo>
                  <a:cubicBezTo>
                    <a:pt x="-2714" y="393517"/>
                    <a:pt x="10614" y="411645"/>
                    <a:pt x="30067" y="414625"/>
                  </a:cubicBezTo>
                  <a:cubicBezTo>
                    <a:pt x="49436" y="417605"/>
                    <a:pt x="67647" y="404278"/>
                    <a:pt x="70626" y="384908"/>
                  </a:cubicBezTo>
                  <a:cubicBezTo>
                    <a:pt x="71206" y="381266"/>
                    <a:pt x="71206" y="377624"/>
                    <a:pt x="70626" y="374064"/>
                  </a:cubicBezTo>
                  <a:lnTo>
                    <a:pt x="70626" y="35507"/>
                  </a:lnTo>
                  <a:cubicBezTo>
                    <a:pt x="71124" y="16311"/>
                    <a:pt x="55893" y="377"/>
                    <a:pt x="36689" y="-79"/>
                  </a:cubicBezTo>
                  <a:cubicBezTo>
                    <a:pt x="36440" y="-87"/>
                    <a:pt x="36109" y="-87"/>
                    <a:pt x="35860" y="-8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F0AA9EA-B3A1-3940-2FE4-690D869485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7235" y="5471090"/>
              <a:ext cx="146722" cy="409760"/>
            </a:xfrm>
            <a:custGeom>
              <a:avLst/>
              <a:gdLst>
                <a:gd name="connsiteX0" fmla="*/ 36457 w 146722"/>
                <a:gd name="connsiteY0" fmla="*/ 409648 h 409760"/>
                <a:gd name="connsiteX1" fmla="*/ -130 w 146722"/>
                <a:gd name="connsiteY1" fmla="*/ 375130 h 409760"/>
                <a:gd name="connsiteX2" fmla="*/ 22385 w 146722"/>
                <a:gd name="connsiteY2" fmla="*/ 340943 h 409760"/>
                <a:gd name="connsiteX3" fmla="*/ 75362 w 146722"/>
                <a:gd name="connsiteY3" fmla="*/ 258166 h 409760"/>
                <a:gd name="connsiteX4" fmla="*/ 75362 w 146722"/>
                <a:gd name="connsiteY4" fmla="*/ 35497 h 409760"/>
                <a:gd name="connsiteX5" fmla="*/ 110956 w 146722"/>
                <a:gd name="connsiteY5" fmla="*/ -97 h 409760"/>
                <a:gd name="connsiteX6" fmla="*/ 146550 w 146722"/>
                <a:gd name="connsiteY6" fmla="*/ 35497 h 409760"/>
                <a:gd name="connsiteX7" fmla="*/ 146550 w 146722"/>
                <a:gd name="connsiteY7" fmla="*/ 259822 h 409760"/>
                <a:gd name="connsiteX8" fmla="*/ 49700 w 146722"/>
                <a:gd name="connsiteY8" fmla="*/ 407165 h 409760"/>
                <a:gd name="connsiteX9" fmla="*/ 36457 w 146722"/>
                <a:gd name="connsiteY9" fmla="*/ 407165 h 40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22" h="409760">
                  <a:moveTo>
                    <a:pt x="36457" y="409648"/>
                  </a:moveTo>
                  <a:cubicBezTo>
                    <a:pt x="16839" y="410228"/>
                    <a:pt x="449" y="394748"/>
                    <a:pt x="-130" y="375130"/>
                  </a:cubicBezTo>
                  <a:cubicBezTo>
                    <a:pt x="-627" y="360147"/>
                    <a:pt x="8395" y="346406"/>
                    <a:pt x="22385" y="340943"/>
                  </a:cubicBezTo>
                  <a:cubicBezTo>
                    <a:pt x="56323" y="327947"/>
                    <a:pt x="77762" y="294423"/>
                    <a:pt x="75362" y="258166"/>
                  </a:cubicBezTo>
                  <a:lnTo>
                    <a:pt x="75362" y="35497"/>
                  </a:lnTo>
                  <a:cubicBezTo>
                    <a:pt x="75362" y="15837"/>
                    <a:pt x="91338" y="-97"/>
                    <a:pt x="110956" y="-97"/>
                  </a:cubicBezTo>
                  <a:cubicBezTo>
                    <a:pt x="130574" y="-97"/>
                    <a:pt x="146550" y="15837"/>
                    <a:pt x="146550" y="35497"/>
                  </a:cubicBezTo>
                  <a:lnTo>
                    <a:pt x="146550" y="259822"/>
                  </a:lnTo>
                  <a:cubicBezTo>
                    <a:pt x="147627" y="324222"/>
                    <a:pt x="109218" y="382663"/>
                    <a:pt x="49700" y="407165"/>
                  </a:cubicBezTo>
                  <a:cubicBezTo>
                    <a:pt x="45314" y="407993"/>
                    <a:pt x="40844" y="407993"/>
                    <a:pt x="36457" y="407165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FA5AA4-AC0B-CBF0-8081-073387C4E2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26071" y="5471090"/>
              <a:ext cx="144098" cy="410573"/>
            </a:xfrm>
            <a:custGeom>
              <a:avLst/>
              <a:gdLst>
                <a:gd name="connsiteX0" fmla="*/ 111666 w 144098"/>
                <a:gd name="connsiteY0" fmla="*/ 408820 h 410573"/>
                <a:gd name="connsiteX1" fmla="*/ 97593 w 144098"/>
                <a:gd name="connsiteY1" fmla="*/ 408820 h 410573"/>
                <a:gd name="connsiteX2" fmla="*/ -83 w 144098"/>
                <a:gd name="connsiteY2" fmla="*/ 259822 h 410573"/>
                <a:gd name="connsiteX3" fmla="*/ -83 w 144098"/>
                <a:gd name="connsiteY3" fmla="*/ 35497 h 410573"/>
                <a:gd name="connsiteX4" fmla="*/ 35510 w 144098"/>
                <a:gd name="connsiteY4" fmla="*/ -97 h 410573"/>
                <a:gd name="connsiteX5" fmla="*/ 71105 w 144098"/>
                <a:gd name="connsiteY5" fmla="*/ 35497 h 410573"/>
                <a:gd name="connsiteX6" fmla="*/ 71105 w 144098"/>
                <a:gd name="connsiteY6" fmla="*/ 259822 h 410573"/>
                <a:gd name="connsiteX7" fmla="*/ 122426 w 144098"/>
                <a:gd name="connsiteY7" fmla="*/ 342599 h 410573"/>
                <a:gd name="connsiteX8" fmla="*/ 141466 w 144098"/>
                <a:gd name="connsiteY8" fmla="*/ 361637 h 410573"/>
                <a:gd name="connsiteX9" fmla="*/ 141466 w 144098"/>
                <a:gd name="connsiteY9" fmla="*/ 388954 h 410573"/>
                <a:gd name="connsiteX10" fmla="*/ 108354 w 144098"/>
                <a:gd name="connsiteY10" fmla="*/ 410476 h 41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98" h="410573">
                  <a:moveTo>
                    <a:pt x="111666" y="408820"/>
                  </a:moveTo>
                  <a:cubicBezTo>
                    <a:pt x="107031" y="409979"/>
                    <a:pt x="102228" y="409979"/>
                    <a:pt x="97593" y="408820"/>
                  </a:cubicBezTo>
                  <a:cubicBezTo>
                    <a:pt x="37001" y="384566"/>
                    <a:pt x="-1987" y="325050"/>
                    <a:pt x="-83" y="259822"/>
                  </a:cubicBezTo>
                  <a:lnTo>
                    <a:pt x="-83" y="35497"/>
                  </a:lnTo>
                  <a:cubicBezTo>
                    <a:pt x="-83" y="15837"/>
                    <a:pt x="15892" y="-97"/>
                    <a:pt x="35510" y="-97"/>
                  </a:cubicBezTo>
                  <a:cubicBezTo>
                    <a:pt x="55130" y="-97"/>
                    <a:pt x="71105" y="15837"/>
                    <a:pt x="71105" y="35497"/>
                  </a:cubicBezTo>
                  <a:lnTo>
                    <a:pt x="71105" y="259822"/>
                  </a:lnTo>
                  <a:cubicBezTo>
                    <a:pt x="68456" y="295664"/>
                    <a:pt x="89150" y="329023"/>
                    <a:pt x="122426" y="342599"/>
                  </a:cubicBezTo>
                  <a:cubicBezTo>
                    <a:pt x="131366" y="345661"/>
                    <a:pt x="138403" y="352698"/>
                    <a:pt x="141466" y="361637"/>
                  </a:cubicBezTo>
                  <a:cubicBezTo>
                    <a:pt x="144776" y="370412"/>
                    <a:pt x="144776" y="380179"/>
                    <a:pt x="141466" y="388954"/>
                  </a:cubicBezTo>
                  <a:cubicBezTo>
                    <a:pt x="135589" y="402032"/>
                    <a:pt x="122675" y="410393"/>
                    <a:pt x="108354" y="410476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4106A4C-D525-3924-1EF6-6FF830E9C7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4010" y="5469430"/>
              <a:ext cx="296341" cy="413061"/>
            </a:xfrm>
            <a:custGeom>
              <a:avLst/>
              <a:gdLst>
                <a:gd name="connsiteX0" fmla="*/ 167060 w 296341"/>
                <a:gd name="connsiteY0" fmla="*/ 173739 h 413061"/>
                <a:gd name="connsiteX1" fmla="*/ 71038 w 296341"/>
                <a:gd name="connsiteY1" fmla="*/ 110829 h 413061"/>
                <a:gd name="connsiteX2" fmla="*/ 71038 w 296341"/>
                <a:gd name="connsiteY2" fmla="*/ 110829 h 413061"/>
                <a:gd name="connsiteX3" fmla="*/ 136433 w 296341"/>
                <a:gd name="connsiteY3" fmla="*/ 62818 h 413061"/>
                <a:gd name="connsiteX4" fmla="*/ 229142 w 296341"/>
                <a:gd name="connsiteY4" fmla="*/ 93446 h 413061"/>
                <a:gd name="connsiteX5" fmla="*/ 248181 w 296341"/>
                <a:gd name="connsiteY5" fmla="*/ 99240 h 413061"/>
                <a:gd name="connsiteX6" fmla="*/ 281292 w 296341"/>
                <a:gd name="connsiteY6" fmla="*/ 66130 h 413061"/>
                <a:gd name="connsiteX7" fmla="*/ 265564 w 296341"/>
                <a:gd name="connsiteY7" fmla="*/ 37985 h 413061"/>
                <a:gd name="connsiteX8" fmla="*/ 137260 w 296341"/>
                <a:gd name="connsiteY8" fmla="*/ 736 h 413061"/>
                <a:gd name="connsiteX9" fmla="*/ 513 w 296341"/>
                <a:gd name="connsiteY9" fmla="*/ 109041 h 413061"/>
                <a:gd name="connsiteX10" fmla="*/ -150 w 296341"/>
                <a:gd name="connsiteY10" fmla="*/ 117451 h 413061"/>
                <a:gd name="connsiteX11" fmla="*/ -150 w 296341"/>
                <a:gd name="connsiteY11" fmla="*/ 117451 h 413061"/>
                <a:gd name="connsiteX12" fmla="*/ 133949 w 296341"/>
                <a:gd name="connsiteY12" fmla="*/ 238305 h 413061"/>
                <a:gd name="connsiteX13" fmla="*/ 225003 w 296341"/>
                <a:gd name="connsiteY13" fmla="*/ 299560 h 413061"/>
                <a:gd name="connsiteX14" fmla="*/ 225003 w 296341"/>
                <a:gd name="connsiteY14" fmla="*/ 299560 h 413061"/>
                <a:gd name="connsiteX15" fmla="*/ 153815 w 296341"/>
                <a:gd name="connsiteY15" fmla="*/ 350054 h 413061"/>
                <a:gd name="connsiteX16" fmla="*/ 87595 w 296341"/>
                <a:gd name="connsiteY16" fmla="*/ 336809 h 413061"/>
                <a:gd name="connsiteX17" fmla="*/ 79316 w 296341"/>
                <a:gd name="connsiteY17" fmla="*/ 336809 h 413061"/>
                <a:gd name="connsiteX18" fmla="*/ 48689 w 296341"/>
                <a:gd name="connsiteY18" fmla="*/ 372238 h 413061"/>
                <a:gd name="connsiteX19" fmla="*/ 61933 w 296341"/>
                <a:gd name="connsiteY19" fmla="*/ 396409 h 413061"/>
                <a:gd name="connsiteX20" fmla="*/ 152160 w 296341"/>
                <a:gd name="connsiteY20" fmla="*/ 412965 h 413061"/>
                <a:gd name="connsiteX21" fmla="*/ 296191 w 296341"/>
                <a:gd name="connsiteY21" fmla="*/ 292938 h 413061"/>
                <a:gd name="connsiteX22" fmla="*/ 296191 w 296341"/>
                <a:gd name="connsiteY22" fmla="*/ 292938 h 413061"/>
                <a:gd name="connsiteX23" fmla="*/ 167060 w 296341"/>
                <a:gd name="connsiteY23" fmla="*/ 174567 h 4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6341" h="413061">
                  <a:moveTo>
                    <a:pt x="167060" y="173739"/>
                  </a:moveTo>
                  <a:cubicBezTo>
                    <a:pt x="89249" y="155529"/>
                    <a:pt x="71038" y="141456"/>
                    <a:pt x="71038" y="110829"/>
                  </a:cubicBezTo>
                  <a:lnTo>
                    <a:pt x="71038" y="110829"/>
                  </a:lnTo>
                  <a:cubicBezTo>
                    <a:pt x="71038" y="84341"/>
                    <a:pt x="95044" y="62818"/>
                    <a:pt x="136433" y="62818"/>
                  </a:cubicBezTo>
                  <a:cubicBezTo>
                    <a:pt x="169708" y="63472"/>
                    <a:pt x="201991" y="74151"/>
                    <a:pt x="229142" y="93446"/>
                  </a:cubicBezTo>
                  <a:cubicBezTo>
                    <a:pt x="234688" y="97444"/>
                    <a:pt x="241393" y="99480"/>
                    <a:pt x="248181" y="99240"/>
                  </a:cubicBezTo>
                  <a:cubicBezTo>
                    <a:pt x="266475" y="99240"/>
                    <a:pt x="281292" y="84415"/>
                    <a:pt x="281292" y="66130"/>
                  </a:cubicBezTo>
                  <a:cubicBezTo>
                    <a:pt x="281789" y="54524"/>
                    <a:pt x="275746" y="43622"/>
                    <a:pt x="265564" y="37985"/>
                  </a:cubicBezTo>
                  <a:cubicBezTo>
                    <a:pt x="227570" y="12780"/>
                    <a:pt x="182787" y="-216"/>
                    <a:pt x="137260" y="736"/>
                  </a:cubicBezTo>
                  <a:cubicBezTo>
                    <a:pt x="69631" y="-7112"/>
                    <a:pt x="8377" y="41379"/>
                    <a:pt x="513" y="109041"/>
                  </a:cubicBezTo>
                  <a:cubicBezTo>
                    <a:pt x="182" y="111839"/>
                    <a:pt x="17" y="114645"/>
                    <a:pt x="-150" y="117451"/>
                  </a:cubicBezTo>
                  <a:lnTo>
                    <a:pt x="-150" y="117451"/>
                  </a:lnTo>
                  <a:cubicBezTo>
                    <a:pt x="-150" y="191950"/>
                    <a:pt x="48689" y="217611"/>
                    <a:pt x="133949" y="238305"/>
                  </a:cubicBezTo>
                  <a:cubicBezTo>
                    <a:pt x="219209" y="259000"/>
                    <a:pt x="225003" y="271416"/>
                    <a:pt x="225003" y="299560"/>
                  </a:cubicBezTo>
                  <a:lnTo>
                    <a:pt x="225003" y="299560"/>
                  </a:lnTo>
                  <a:cubicBezTo>
                    <a:pt x="225003" y="329360"/>
                    <a:pt x="197687" y="350054"/>
                    <a:pt x="153815" y="350054"/>
                  </a:cubicBezTo>
                  <a:cubicBezTo>
                    <a:pt x="131052" y="350054"/>
                    <a:pt x="108536" y="345584"/>
                    <a:pt x="87595" y="336809"/>
                  </a:cubicBezTo>
                  <a:lnTo>
                    <a:pt x="79316" y="336809"/>
                  </a:lnTo>
                  <a:cubicBezTo>
                    <a:pt x="61105" y="338134"/>
                    <a:pt x="47364" y="353944"/>
                    <a:pt x="48689" y="372238"/>
                  </a:cubicBezTo>
                  <a:cubicBezTo>
                    <a:pt x="49351" y="381840"/>
                    <a:pt x="54236" y="390697"/>
                    <a:pt x="61933" y="396409"/>
                  </a:cubicBezTo>
                  <a:cubicBezTo>
                    <a:pt x="90740" y="407336"/>
                    <a:pt x="121367" y="412881"/>
                    <a:pt x="152160" y="412965"/>
                  </a:cubicBezTo>
                  <a:cubicBezTo>
                    <a:pt x="234937" y="412965"/>
                    <a:pt x="296191" y="368265"/>
                    <a:pt x="296191" y="292938"/>
                  </a:cubicBezTo>
                  <a:lnTo>
                    <a:pt x="296191" y="292938"/>
                  </a:lnTo>
                  <a:cubicBezTo>
                    <a:pt x="296191" y="225889"/>
                    <a:pt x="252320" y="195261"/>
                    <a:pt x="167060" y="17456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274FCF-167E-F13C-790A-531F472FD2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7872" y="5474402"/>
              <a:ext cx="314552" cy="405605"/>
            </a:xfrm>
            <a:custGeom>
              <a:avLst/>
              <a:gdLst>
                <a:gd name="connsiteX0" fmla="*/ 284603 w 314552"/>
                <a:gd name="connsiteY0" fmla="*/ -97 h 405605"/>
                <a:gd name="connsiteX1" fmla="*/ 36272 w 314552"/>
                <a:gd name="connsiteY1" fmla="*/ -97 h 405605"/>
                <a:gd name="connsiteX2" fmla="*/ -150 w 314552"/>
                <a:gd name="connsiteY2" fmla="*/ 36324 h 405605"/>
                <a:gd name="connsiteX3" fmla="*/ 36272 w 314552"/>
                <a:gd name="connsiteY3" fmla="*/ 72746 h 405605"/>
                <a:gd name="connsiteX4" fmla="*/ 123188 w 314552"/>
                <a:gd name="connsiteY4" fmla="*/ 72746 h 405605"/>
                <a:gd name="connsiteX5" fmla="*/ 123188 w 314552"/>
                <a:gd name="connsiteY5" fmla="*/ 369088 h 405605"/>
                <a:gd name="connsiteX6" fmla="*/ 157954 w 314552"/>
                <a:gd name="connsiteY6" fmla="*/ 405509 h 405605"/>
                <a:gd name="connsiteX7" fmla="*/ 158781 w 314552"/>
                <a:gd name="connsiteY7" fmla="*/ 405509 h 405605"/>
                <a:gd name="connsiteX8" fmla="*/ 195204 w 314552"/>
                <a:gd name="connsiteY8" fmla="*/ 369088 h 405605"/>
                <a:gd name="connsiteX9" fmla="*/ 195204 w 314552"/>
                <a:gd name="connsiteY9" fmla="*/ 72746 h 405605"/>
                <a:gd name="connsiteX10" fmla="*/ 277980 w 314552"/>
                <a:gd name="connsiteY10" fmla="*/ 72746 h 405605"/>
                <a:gd name="connsiteX11" fmla="*/ 314402 w 314552"/>
                <a:gd name="connsiteY11" fmla="*/ 36324 h 405605"/>
                <a:gd name="connsiteX12" fmla="*/ 277980 w 314552"/>
                <a:gd name="connsiteY12" fmla="*/ -97 h 40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52" h="405605">
                  <a:moveTo>
                    <a:pt x="284603" y="-97"/>
                  </a:move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23188" y="72746"/>
                  </a:lnTo>
                  <a:lnTo>
                    <a:pt x="123188" y="369088"/>
                  </a:lnTo>
                  <a:cubicBezTo>
                    <a:pt x="122692" y="388706"/>
                    <a:pt x="138254" y="405013"/>
                    <a:pt x="157954" y="405509"/>
                  </a:cubicBezTo>
                  <a:cubicBezTo>
                    <a:pt x="158203" y="405509"/>
                    <a:pt x="158534" y="405509"/>
                    <a:pt x="158781" y="405509"/>
                  </a:cubicBezTo>
                  <a:cubicBezTo>
                    <a:pt x="178897" y="405509"/>
                    <a:pt x="195204" y="389202"/>
                    <a:pt x="195204" y="369088"/>
                  </a:cubicBezTo>
                  <a:lnTo>
                    <a:pt x="195204" y="72746"/>
                  </a:lnTo>
                  <a:lnTo>
                    <a:pt x="277980" y="72746"/>
                  </a:lnTo>
                  <a:cubicBezTo>
                    <a:pt x="298096" y="72746"/>
                    <a:pt x="314402" y="56439"/>
                    <a:pt x="314402" y="36324"/>
                  </a:cubicBezTo>
                  <a:cubicBezTo>
                    <a:pt x="314402" y="16210"/>
                    <a:pt x="298096" y="-97"/>
                    <a:pt x="277980" y="-97"/>
                  </a:cubicBezTo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A0D95-0F15-4B1C-5531-D657B463A6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8217" y="5474402"/>
              <a:ext cx="321174" cy="411084"/>
            </a:xfrm>
            <a:custGeom>
              <a:avLst/>
              <a:gdLst>
                <a:gd name="connsiteX0" fmla="*/ 284603 w 321174"/>
                <a:gd name="connsiteY0" fmla="*/ 72746 h 411084"/>
                <a:gd name="connsiteX1" fmla="*/ 321025 w 321174"/>
                <a:gd name="connsiteY1" fmla="*/ 36324 h 411084"/>
                <a:gd name="connsiteX2" fmla="*/ 284603 w 321174"/>
                <a:gd name="connsiteY2" fmla="*/ -97 h 411084"/>
                <a:gd name="connsiteX3" fmla="*/ 36272 w 321174"/>
                <a:gd name="connsiteY3" fmla="*/ -97 h 411084"/>
                <a:gd name="connsiteX4" fmla="*/ -150 w 321174"/>
                <a:gd name="connsiteY4" fmla="*/ 36324 h 411084"/>
                <a:gd name="connsiteX5" fmla="*/ 36272 w 321174"/>
                <a:gd name="connsiteY5" fmla="*/ 72746 h 411084"/>
                <a:gd name="connsiteX6" fmla="*/ 119049 w 321174"/>
                <a:gd name="connsiteY6" fmla="*/ 72746 h 411084"/>
                <a:gd name="connsiteX7" fmla="*/ 119049 w 321174"/>
                <a:gd name="connsiteY7" fmla="*/ 369088 h 411084"/>
                <a:gd name="connsiteX8" fmla="*/ 149594 w 321174"/>
                <a:gd name="connsiteY8" fmla="*/ 410559 h 411084"/>
                <a:gd name="connsiteX9" fmla="*/ 191064 w 321174"/>
                <a:gd name="connsiteY9" fmla="*/ 380014 h 411084"/>
                <a:gd name="connsiteX10" fmla="*/ 191064 w 321174"/>
                <a:gd name="connsiteY10" fmla="*/ 369088 h 411084"/>
                <a:gd name="connsiteX11" fmla="*/ 191064 w 321174"/>
                <a:gd name="connsiteY11" fmla="*/ 72746 h 41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174" h="411084">
                  <a:moveTo>
                    <a:pt x="284603" y="72746"/>
                  </a:moveTo>
                  <a:cubicBezTo>
                    <a:pt x="304717" y="72746"/>
                    <a:pt x="321025" y="56439"/>
                    <a:pt x="321025" y="36324"/>
                  </a:cubicBezTo>
                  <a:cubicBezTo>
                    <a:pt x="321025" y="16210"/>
                    <a:pt x="304717" y="-97"/>
                    <a:pt x="284603" y="-97"/>
                  </a:cubicBezTo>
                  <a:lnTo>
                    <a:pt x="36272" y="-97"/>
                  </a:lnTo>
                  <a:cubicBezTo>
                    <a:pt x="16158" y="-97"/>
                    <a:pt x="-150" y="16210"/>
                    <a:pt x="-150" y="36324"/>
                  </a:cubicBezTo>
                  <a:cubicBezTo>
                    <a:pt x="-150" y="56439"/>
                    <a:pt x="16158" y="72746"/>
                    <a:pt x="36272" y="72746"/>
                  </a:cubicBezTo>
                  <a:lnTo>
                    <a:pt x="119049" y="72746"/>
                  </a:lnTo>
                  <a:lnTo>
                    <a:pt x="119049" y="369088"/>
                  </a:lnTo>
                  <a:cubicBezTo>
                    <a:pt x="115986" y="388954"/>
                    <a:pt x="129727" y="407578"/>
                    <a:pt x="149594" y="410559"/>
                  </a:cubicBezTo>
                  <a:cubicBezTo>
                    <a:pt x="169461" y="413621"/>
                    <a:pt x="188003" y="399963"/>
                    <a:pt x="191064" y="380014"/>
                  </a:cubicBezTo>
                  <a:cubicBezTo>
                    <a:pt x="191644" y="376372"/>
                    <a:pt x="191644" y="372730"/>
                    <a:pt x="191064" y="369088"/>
                  </a:cubicBezTo>
                  <a:lnTo>
                    <a:pt x="191064" y="72746"/>
                  </a:ln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9DFFDD-7270-1DF4-B955-4DE3ED5C42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01729" y="5462563"/>
              <a:ext cx="343698" cy="416348"/>
            </a:xfrm>
            <a:custGeom>
              <a:avLst/>
              <a:gdLst>
                <a:gd name="connsiteX0" fmla="*/ 213067 w 343698"/>
                <a:gd name="connsiteY0" fmla="*/ 23330 h 416348"/>
                <a:gd name="connsiteX1" fmla="*/ 168864 w 343698"/>
                <a:gd name="connsiteY1" fmla="*/ 1816 h 416348"/>
                <a:gd name="connsiteX2" fmla="*/ 166712 w 343698"/>
                <a:gd name="connsiteY2" fmla="*/ 2636 h 416348"/>
                <a:gd name="connsiteX3" fmla="*/ 145189 w 343698"/>
                <a:gd name="connsiteY3" fmla="*/ 48991 h 416348"/>
                <a:gd name="connsiteX4" fmla="*/ 221345 w 343698"/>
                <a:gd name="connsiteY4" fmla="*/ 249311 h 416348"/>
                <a:gd name="connsiteX5" fmla="*/ 126979 w 343698"/>
                <a:gd name="connsiteY5" fmla="*/ 249311 h 416348"/>
                <a:gd name="connsiteX6" fmla="*/ 152640 w 343698"/>
                <a:gd name="connsiteY6" fmla="*/ 182262 h 416348"/>
                <a:gd name="connsiteX7" fmla="*/ 127476 w 343698"/>
                <a:gd name="connsiteY7" fmla="*/ 137339 h 416348"/>
                <a:gd name="connsiteX8" fmla="*/ 84762 w 343698"/>
                <a:gd name="connsiteY8" fmla="*/ 156601 h 416348"/>
                <a:gd name="connsiteX9" fmla="*/ 1986 w 343698"/>
                <a:gd name="connsiteY9" fmla="*/ 369338 h 416348"/>
                <a:gd name="connsiteX10" fmla="*/ 23508 w 343698"/>
                <a:gd name="connsiteY10" fmla="*/ 415692 h 416348"/>
                <a:gd name="connsiteX11" fmla="*/ 35924 w 343698"/>
                <a:gd name="connsiteY11" fmla="*/ 415692 h 416348"/>
                <a:gd name="connsiteX12" fmla="*/ 69863 w 343698"/>
                <a:gd name="connsiteY12" fmla="*/ 391687 h 416348"/>
                <a:gd name="connsiteX13" fmla="*/ 97180 w 343698"/>
                <a:gd name="connsiteY13" fmla="*/ 318844 h 416348"/>
                <a:gd name="connsiteX14" fmla="*/ 245350 w 343698"/>
                <a:gd name="connsiteY14" fmla="*/ 318844 h 416348"/>
                <a:gd name="connsiteX15" fmla="*/ 273494 w 343698"/>
                <a:gd name="connsiteY15" fmla="*/ 391687 h 416348"/>
                <a:gd name="connsiteX16" fmla="*/ 307432 w 343698"/>
                <a:gd name="connsiteY16" fmla="*/ 415692 h 416348"/>
                <a:gd name="connsiteX17" fmla="*/ 319848 w 343698"/>
                <a:gd name="connsiteY17" fmla="*/ 415692 h 416348"/>
                <a:gd name="connsiteX18" fmla="*/ 341371 w 343698"/>
                <a:gd name="connsiteY18" fmla="*/ 368510 h 41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698" h="416348">
                  <a:moveTo>
                    <a:pt x="213067" y="23330"/>
                  </a:moveTo>
                  <a:cubicBezTo>
                    <a:pt x="206775" y="5178"/>
                    <a:pt x="186992" y="-4450"/>
                    <a:pt x="168864" y="1816"/>
                  </a:cubicBezTo>
                  <a:cubicBezTo>
                    <a:pt x="168119" y="2065"/>
                    <a:pt x="167457" y="2338"/>
                    <a:pt x="166712" y="2636"/>
                  </a:cubicBezTo>
                  <a:cubicBezTo>
                    <a:pt x="148087" y="9614"/>
                    <a:pt x="138485" y="30258"/>
                    <a:pt x="145189" y="48991"/>
                  </a:cubicBezTo>
                  <a:lnTo>
                    <a:pt x="221345" y="249311"/>
                  </a:lnTo>
                  <a:lnTo>
                    <a:pt x="126979" y="249311"/>
                  </a:lnTo>
                  <a:lnTo>
                    <a:pt x="152640" y="182262"/>
                  </a:lnTo>
                  <a:cubicBezTo>
                    <a:pt x="158103" y="162900"/>
                    <a:pt x="146763" y="142786"/>
                    <a:pt x="127476" y="137339"/>
                  </a:cubicBezTo>
                  <a:cubicBezTo>
                    <a:pt x="110423" y="132562"/>
                    <a:pt x="92461" y="140683"/>
                    <a:pt x="84762" y="156601"/>
                  </a:cubicBezTo>
                  <a:lnTo>
                    <a:pt x="1986" y="369338"/>
                  </a:lnTo>
                  <a:cubicBezTo>
                    <a:pt x="-4719" y="388045"/>
                    <a:pt x="4883" y="408739"/>
                    <a:pt x="23508" y="415692"/>
                  </a:cubicBezTo>
                  <a:cubicBezTo>
                    <a:pt x="27646" y="416438"/>
                    <a:pt x="31785" y="416438"/>
                    <a:pt x="35924" y="415692"/>
                  </a:cubicBezTo>
                  <a:cubicBezTo>
                    <a:pt x="51156" y="415527"/>
                    <a:pt x="64648" y="406008"/>
                    <a:pt x="69863" y="391687"/>
                  </a:cubicBezTo>
                  <a:lnTo>
                    <a:pt x="97180" y="318844"/>
                  </a:lnTo>
                  <a:lnTo>
                    <a:pt x="245350" y="318844"/>
                  </a:lnTo>
                  <a:lnTo>
                    <a:pt x="273494" y="391687"/>
                  </a:lnTo>
                  <a:cubicBezTo>
                    <a:pt x="278460" y="406173"/>
                    <a:pt x="292119" y="415775"/>
                    <a:pt x="307432" y="415692"/>
                  </a:cubicBezTo>
                  <a:cubicBezTo>
                    <a:pt x="311571" y="416438"/>
                    <a:pt x="315711" y="416438"/>
                    <a:pt x="319848" y="415692"/>
                  </a:cubicBezTo>
                  <a:cubicBezTo>
                    <a:pt x="338557" y="408326"/>
                    <a:pt x="348159" y="387465"/>
                    <a:pt x="341371" y="368510"/>
                  </a:cubicBezTo>
                  <a:close/>
                </a:path>
              </a:pathLst>
            </a:custGeom>
            <a:solidFill>
              <a:srgbClr val="707372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D99597-E3C1-8831-0850-A4AE64C880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3416" y="5438161"/>
              <a:ext cx="310165" cy="291193"/>
            </a:xfrm>
            <a:custGeom>
              <a:avLst/>
              <a:gdLst>
                <a:gd name="connsiteX0" fmla="*/ 161265 w 310165"/>
                <a:gd name="connsiteY0" fmla="*/ 250536 h 291193"/>
                <a:gd name="connsiteX1" fmla="*/ 300329 w 310165"/>
                <a:gd name="connsiteY1" fmla="*/ 291096 h 291193"/>
                <a:gd name="connsiteX2" fmla="*/ 308607 w 310165"/>
                <a:gd name="connsiteY2" fmla="*/ 182659 h 291193"/>
                <a:gd name="connsiteX3" fmla="*/ -150 w 310165"/>
                <a:gd name="connsiteY3" fmla="*/ 42765 h 291193"/>
                <a:gd name="connsiteX4" fmla="*/ 170784 w 310165"/>
                <a:gd name="connsiteY4" fmla="*/ 202732 h 291193"/>
                <a:gd name="connsiteX5" fmla="*/ 165404 w 310165"/>
                <a:gd name="connsiteY5" fmla="*/ 250536 h 29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65" h="291193">
                  <a:moveTo>
                    <a:pt x="161265" y="250536"/>
                  </a:moveTo>
                  <a:cubicBezTo>
                    <a:pt x="205302" y="270982"/>
                    <a:pt x="252153" y="284640"/>
                    <a:pt x="300329" y="291096"/>
                  </a:cubicBezTo>
                  <a:cubicBezTo>
                    <a:pt x="309269" y="255668"/>
                    <a:pt x="312001" y="218998"/>
                    <a:pt x="308607" y="182659"/>
                  </a:cubicBezTo>
                  <a:cubicBezTo>
                    <a:pt x="279635" y="-11039"/>
                    <a:pt x="60277" y="-38355"/>
                    <a:pt x="-150" y="42765"/>
                  </a:cubicBezTo>
                  <a:cubicBezTo>
                    <a:pt x="91236" y="39728"/>
                    <a:pt x="167804" y="111347"/>
                    <a:pt x="170784" y="202732"/>
                  </a:cubicBezTo>
                  <a:cubicBezTo>
                    <a:pt x="171363" y="218832"/>
                    <a:pt x="169543" y="234974"/>
                    <a:pt x="165404" y="250536"/>
                  </a:cubicBezTo>
                </a:path>
              </a:pathLst>
            </a:custGeom>
            <a:solidFill>
              <a:srgbClr val="95B03D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AF2101E-2DD6-A231-3574-427FE239BD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53133" y="5416457"/>
              <a:ext cx="225182" cy="405172"/>
            </a:xfrm>
            <a:custGeom>
              <a:avLst/>
              <a:gdLst>
                <a:gd name="connsiteX0" fmla="*/ 198545 w 225182"/>
                <a:gd name="connsiteY0" fmla="*/ 392265 h 405172"/>
                <a:gd name="connsiteX1" fmla="*/ 225033 w 225182"/>
                <a:gd name="connsiteY1" fmla="*/ -97 h 405172"/>
                <a:gd name="connsiteX2" fmla="*/ 956 w 225182"/>
                <a:gd name="connsiteY2" fmla="*/ 270335 h 405172"/>
                <a:gd name="connsiteX3" fmla="*/ 43751 w 225182"/>
                <a:gd name="connsiteY3" fmla="*/ 388126 h 405172"/>
                <a:gd name="connsiteX4" fmla="*/ 198545 w 225182"/>
                <a:gd name="connsiteY4" fmla="*/ 388126 h 4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2" h="405172">
                  <a:moveTo>
                    <a:pt x="198545" y="392265"/>
                  </a:moveTo>
                  <a:cubicBezTo>
                    <a:pt x="87623" y="295416"/>
                    <a:pt x="85140" y="61158"/>
                    <a:pt x="225033" y="-97"/>
                  </a:cubicBezTo>
                  <a:cubicBezTo>
                    <a:pt x="88451" y="12692"/>
                    <a:pt x="-11875" y="133753"/>
                    <a:pt x="956" y="270335"/>
                  </a:cubicBezTo>
                  <a:cubicBezTo>
                    <a:pt x="4929" y="312634"/>
                    <a:pt x="19663" y="353194"/>
                    <a:pt x="43751" y="388126"/>
                  </a:cubicBezTo>
                  <a:cubicBezTo>
                    <a:pt x="92921" y="410725"/>
                    <a:pt x="149374" y="410725"/>
                    <a:pt x="198545" y="388126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9205C5-3360-319F-F423-C75D3472EE5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9812" y="5529034"/>
              <a:ext cx="138102" cy="273991"/>
            </a:xfrm>
            <a:custGeom>
              <a:avLst/>
              <a:gdLst>
                <a:gd name="connsiteX0" fmla="*/ 90770 w 138102"/>
                <a:gd name="connsiteY0" fmla="*/ 263133 h 273991"/>
                <a:gd name="connsiteX1" fmla="*/ 137953 w 138102"/>
                <a:gd name="connsiteY1" fmla="*/ 226711 h 273991"/>
                <a:gd name="connsiteX2" fmla="*/ 17926 w 138102"/>
                <a:gd name="connsiteY2" fmla="*/ 4042 h 273991"/>
                <a:gd name="connsiteX3" fmla="*/ 17926 w 138102"/>
                <a:gd name="connsiteY3" fmla="*/ -97 h 273991"/>
                <a:gd name="connsiteX4" fmla="*/ 69248 w 138102"/>
                <a:gd name="connsiteY4" fmla="*/ 273894 h 273991"/>
                <a:gd name="connsiteX5" fmla="*/ 92425 w 138102"/>
                <a:gd name="connsiteY5" fmla="*/ 263133 h 27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02" h="273991">
                  <a:moveTo>
                    <a:pt x="90770" y="263133"/>
                  </a:moveTo>
                  <a:cubicBezTo>
                    <a:pt x="108318" y="253531"/>
                    <a:pt x="124295" y="241280"/>
                    <a:pt x="137953" y="226711"/>
                  </a:cubicBezTo>
                  <a:cubicBezTo>
                    <a:pt x="67013" y="173817"/>
                    <a:pt x="23142" y="92340"/>
                    <a:pt x="17926" y="4042"/>
                  </a:cubicBezTo>
                  <a:lnTo>
                    <a:pt x="17926" y="-97"/>
                  </a:lnTo>
                  <a:cubicBezTo>
                    <a:pt x="-18661" y="93540"/>
                    <a:pt x="1206" y="199892"/>
                    <a:pt x="69248" y="273894"/>
                  </a:cubicBezTo>
                  <a:lnTo>
                    <a:pt x="92425" y="263133"/>
                  </a:ln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3856F7-6D96-9CFE-D7E6-A92556055B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0933" y="5588633"/>
              <a:ext cx="106781" cy="156448"/>
            </a:xfrm>
            <a:custGeom>
              <a:avLst/>
              <a:gdLst>
                <a:gd name="connsiteX0" fmla="*/ 1505 w 106781"/>
                <a:gd name="connsiteY0" fmla="*/ -97 h 156448"/>
                <a:gd name="connsiteX1" fmla="*/ 84282 w 106781"/>
                <a:gd name="connsiteY1" fmla="*/ 156351 h 156448"/>
                <a:gd name="connsiteX2" fmla="*/ 106632 w 106781"/>
                <a:gd name="connsiteY2" fmla="*/ 117446 h 156448"/>
                <a:gd name="connsiteX3" fmla="*/ -150 w 106781"/>
                <a:gd name="connsiteY3" fmla="*/ -97 h 15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81" h="156448">
                  <a:moveTo>
                    <a:pt x="1505" y="-97"/>
                  </a:moveTo>
                  <a:cubicBezTo>
                    <a:pt x="5147" y="61572"/>
                    <a:pt x="35361" y="118605"/>
                    <a:pt x="84282" y="156351"/>
                  </a:cubicBezTo>
                  <a:cubicBezTo>
                    <a:pt x="93305" y="144349"/>
                    <a:pt x="100838" y="131270"/>
                    <a:pt x="106632" y="117446"/>
                  </a:cubicBezTo>
                  <a:cubicBezTo>
                    <a:pt x="60028" y="89881"/>
                    <a:pt x="22779" y="48940"/>
                    <a:pt x="-150" y="-97"/>
                  </a:cubicBezTo>
                </a:path>
              </a:pathLst>
            </a:custGeom>
            <a:solidFill>
              <a:srgbClr val="EF9428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E97001-A18E-5E6E-4619-CF90157E6E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1667" y="5739287"/>
              <a:ext cx="393189" cy="179567"/>
            </a:xfrm>
            <a:custGeom>
              <a:avLst/>
              <a:gdLst>
                <a:gd name="connsiteX0" fmla="*/ 258942 w 393189"/>
                <a:gd name="connsiteY0" fmla="*/ -97 h 179567"/>
                <a:gd name="connsiteX1" fmla="*/ 162921 w 393189"/>
                <a:gd name="connsiteY1" fmla="*/ 98408 h 179567"/>
                <a:gd name="connsiteX2" fmla="*/ 41239 w 393189"/>
                <a:gd name="connsiteY2" fmla="*/ 129035 h 179567"/>
                <a:gd name="connsiteX3" fmla="*/ -150 w 393189"/>
                <a:gd name="connsiteY3" fmla="*/ 124896 h 179567"/>
                <a:gd name="connsiteX4" fmla="*/ 371188 w 393189"/>
                <a:gd name="connsiteY4" fmla="*/ 75644 h 179567"/>
                <a:gd name="connsiteX5" fmla="*/ 393040 w 393189"/>
                <a:gd name="connsiteY5" fmla="*/ 42119 h 179567"/>
                <a:gd name="connsiteX6" fmla="*/ 258942 w 393189"/>
                <a:gd name="connsiteY6" fmla="*/ 3214 h 17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189" h="179567">
                  <a:moveTo>
                    <a:pt x="258942" y="-97"/>
                  </a:moveTo>
                  <a:cubicBezTo>
                    <a:pt x="238248" y="42119"/>
                    <a:pt x="204640" y="76637"/>
                    <a:pt x="162921" y="98408"/>
                  </a:cubicBezTo>
                  <a:cubicBezTo>
                    <a:pt x="125588" y="118605"/>
                    <a:pt x="83703" y="129117"/>
                    <a:pt x="41239" y="129035"/>
                  </a:cubicBezTo>
                  <a:cubicBezTo>
                    <a:pt x="27332" y="128869"/>
                    <a:pt x="13509" y="127462"/>
                    <a:pt x="-150" y="124896"/>
                  </a:cubicBezTo>
                  <a:cubicBezTo>
                    <a:pt x="115986" y="213798"/>
                    <a:pt x="282285" y="191780"/>
                    <a:pt x="371188" y="75644"/>
                  </a:cubicBezTo>
                  <a:cubicBezTo>
                    <a:pt x="379299" y="65048"/>
                    <a:pt x="386583" y="53791"/>
                    <a:pt x="393040" y="42119"/>
                  </a:cubicBezTo>
                  <a:cubicBezTo>
                    <a:pt x="346851" y="35083"/>
                    <a:pt x="301738" y="22004"/>
                    <a:pt x="258942" y="3214"/>
                  </a:cubicBezTo>
                </a:path>
              </a:pathLst>
            </a:custGeom>
            <a:solidFill>
              <a:srgbClr val="CC451B"/>
            </a:solidFill>
            <a:ln w="82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pc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103E0B49-3D30-3170-8663-633620D35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t-EE"/>
              <a:t>PEALKIRI</a:t>
            </a:r>
          </a:p>
        </p:txBody>
      </p:sp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A0095867-489A-F8EE-8611-71B6269B287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5964" y="894710"/>
            <a:ext cx="5591164" cy="5607323"/>
          </a:xfrm>
          <a:solidFill>
            <a:schemeClr val="bg1">
              <a:lumMod val="85000"/>
            </a:schemeClr>
          </a:solidFill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</a:lstStyle>
          <a:p>
            <a:r>
              <a:rPr lang="et-EE"/>
              <a:t>Lisa pilt vajutades ikoonile</a:t>
            </a:r>
          </a:p>
        </p:txBody>
      </p: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0A48863C-4CCF-5575-E552-BBA8D9A6B8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0451" y="6506621"/>
            <a:ext cx="5586677" cy="291148"/>
          </a:xfrm>
        </p:spPr>
        <p:txBody>
          <a:bodyPr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1400" i="1"/>
            </a:lvl1pPr>
            <a:lvl2pPr marL="457200" indent="0">
              <a:buNone/>
              <a:defRPr/>
            </a:lvl2pPr>
          </a:lstStyle>
          <a:p>
            <a:r>
              <a:rPr lang="et-EE" dirty="0"/>
              <a:t>Pildiallkiri/allikas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716E1B55-7E7C-5CCA-A386-26A31E897B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20384" y="894710"/>
            <a:ext cx="5591165" cy="5607323"/>
          </a:xfrm>
          <a:solidFill>
            <a:schemeClr val="bg1">
              <a:lumMod val="85000"/>
            </a:schemeClr>
          </a:solidFill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</a:lstStyle>
          <a:p>
            <a:r>
              <a:rPr lang="et-EE"/>
              <a:t>Lisa pilt vajutades ikoonile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E0EBF82B-9A88-A487-1845-67B6B42C0C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22155" y="6506621"/>
            <a:ext cx="5579911" cy="291148"/>
          </a:xfrm>
        </p:spPr>
        <p:txBody>
          <a:bodyPr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1400" i="1"/>
            </a:lvl1pPr>
            <a:lvl2pPr marL="457200" indent="0">
              <a:buNone/>
              <a:defRPr/>
            </a:lvl2pPr>
          </a:lstStyle>
          <a:p>
            <a:r>
              <a:rPr lang="et-EE" dirty="0"/>
              <a:t>Pildiallkiri/allikas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107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D5922E-BCD8-4A9D-893A-2BA7C34B8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64" y="191848"/>
            <a:ext cx="9025138" cy="53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t-EE" sz="3200" spc="0" dirty="0">
                <a:solidFill>
                  <a:srgbClr val="A2C0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PEALKIRI CALIBRI, ALL CAPS, MAX 32PT </a:t>
            </a:r>
            <a:endParaRPr lang="en-GB" sz="3200" spc="0" dirty="0">
              <a:solidFill>
                <a:srgbClr val="A2C02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B8411D-C159-436F-395E-6C55DE6556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476" y="890313"/>
            <a:ext cx="12192000" cy="5967688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4A9D3-8E0C-4233-9AB4-CA44F23CB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964" y="1245019"/>
            <a:ext cx="10515600" cy="5039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6862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87" r:id="rId3"/>
    <p:sldLayoutId id="2147483668" r:id="rId4"/>
    <p:sldLayoutId id="2147483683" r:id="rId5"/>
    <p:sldLayoutId id="2147483689" r:id="rId6"/>
    <p:sldLayoutId id="2147483694" r:id="rId7"/>
    <p:sldLayoutId id="2147483684" r:id="rId8"/>
    <p:sldLayoutId id="2147483690" r:id="rId9"/>
    <p:sldLayoutId id="2147483688" r:id="rId10"/>
    <p:sldLayoutId id="2147483692" r:id="rId11"/>
    <p:sldLayoutId id="2147483693" r:id="rId12"/>
    <p:sldLayoutId id="2147483691" r:id="rId13"/>
    <p:sldLayoutId id="2147483686" r:id="rId14"/>
    <p:sldLayoutId id="2147483695" r:id="rId15"/>
    <p:sldLayoutId id="2147483685" r:id="rId16"/>
    <p:sldLayoutId id="2147483733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spc="0" baseline="0">
          <a:solidFill>
            <a:srgbClr val="A2C02F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2C02F"/>
        </a:buClr>
        <a:buFont typeface="Wingdings" panose="05000000000000000000" pitchFamily="2" charset="2"/>
        <a:buChar char="§"/>
        <a:defRPr sz="2000" kern="1200" spc="0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2C02F"/>
        </a:buClr>
        <a:buFont typeface="Calibri Light" panose="020F0302020204030204" pitchFamily="34" charset="0"/>
        <a:buChar char="−"/>
        <a:defRPr sz="1800" kern="1200" spc="0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2C02F"/>
        </a:buClr>
        <a:buFont typeface="Calibri Light" panose="020F0302020204030204" pitchFamily="34" charset="0"/>
        <a:buChar char="−"/>
        <a:defRPr sz="1800" kern="1200" spc="0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2C02F"/>
        </a:buClr>
        <a:buFont typeface="Calibri Light" panose="020F0302020204030204" pitchFamily="34" charset="0"/>
        <a:buChar char="−"/>
        <a:defRPr sz="1800" kern="1200" spc="0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A2C02F"/>
        </a:buClr>
        <a:buFont typeface="Wingdings" panose="05000000000000000000" pitchFamily="2" charset="2"/>
        <a:buNone/>
        <a:defRPr sz="1800" kern="1200" spc="0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E7F0B4-4671-2142-9DC3-5AD1A3766525}"/>
              </a:ext>
            </a:extLst>
          </p:cNvPr>
          <p:cNvSpPr/>
          <p:nvPr userDrawn="1"/>
        </p:nvSpPr>
        <p:spPr>
          <a:xfrm>
            <a:off x="2529685" y="-1361179"/>
            <a:ext cx="8213652" cy="828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D9768-79D2-ED42-8FC4-EE287DF64E2F}"/>
              </a:ext>
            </a:extLst>
          </p:cNvPr>
          <p:cNvSpPr/>
          <p:nvPr userDrawn="1"/>
        </p:nvSpPr>
        <p:spPr>
          <a:xfrm>
            <a:off x="409586" y="-401971"/>
            <a:ext cx="909021" cy="232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776" y="296414"/>
            <a:ext cx="11417022" cy="573437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/>
          <a:p>
            <a:r>
              <a:rPr lang="en-GB"/>
              <a:t>Write your title here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775" y="1459524"/>
            <a:ext cx="11402723" cy="4903064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23184" y="6532120"/>
            <a:ext cx="560680" cy="173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9">
                <a:solidFill>
                  <a:srgbClr val="707372"/>
                </a:solidFill>
              </a:defRPr>
            </a:lvl1pPr>
          </a:lstStyle>
          <a:p>
            <a:fld id="{F3F250AB-27C9-4843-B305-22ABF7AC8460}" type="slidenum">
              <a:rPr lang="en-EE" smtClean="0"/>
              <a:pPr/>
              <a:t>‹#›</a:t>
            </a:fld>
            <a:endParaRPr lang="en-E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C628A1-9085-B349-8A99-930BCF4A97F1}"/>
              </a:ext>
            </a:extLst>
          </p:cNvPr>
          <p:cNvSpPr/>
          <p:nvPr userDrawn="1"/>
        </p:nvSpPr>
        <p:spPr>
          <a:xfrm>
            <a:off x="409583" y="-1107222"/>
            <a:ext cx="907232" cy="721754"/>
          </a:xfrm>
          <a:prstGeom prst="rect">
            <a:avLst/>
          </a:prstGeom>
          <a:solidFill>
            <a:srgbClr val="A2C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t-EE" sz="907"/>
              <a:t>Põhiline</a:t>
            </a:r>
            <a:r>
              <a:rPr lang="et-EE" sz="907" baseline="0"/>
              <a:t> aktsentvärv</a:t>
            </a:r>
            <a:endParaRPr lang="en-EE" sz="907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E9055-9DE0-CD4F-89C1-75B3B1FA08AE}"/>
              </a:ext>
            </a:extLst>
          </p:cNvPr>
          <p:cNvSpPr txBox="1"/>
          <p:nvPr userDrawn="1"/>
        </p:nvSpPr>
        <p:spPr>
          <a:xfrm>
            <a:off x="409586" y="-385468"/>
            <a:ext cx="909021" cy="224059"/>
          </a:xfrm>
          <a:prstGeom prst="rect">
            <a:avLst/>
          </a:prstGeom>
        </p:spPr>
        <p:txBody>
          <a:bodyPr vert="horz" wrap="square" lIns="82951" tIns="41475" rIns="82951" bIns="41475" rtlCol="0" anchor="t">
            <a:normAutofit/>
          </a:bodyPr>
          <a:lstStyle/>
          <a:p>
            <a:pPr algn="ctr"/>
            <a:r>
              <a:rPr lang="en-EE" sz="726"/>
              <a:t>162 / 192 / 47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A18938-3E13-5545-9BAA-89B0515B9EC5}"/>
              </a:ext>
            </a:extLst>
          </p:cNvPr>
          <p:cNvSpPr/>
          <p:nvPr userDrawn="1"/>
        </p:nvSpPr>
        <p:spPr>
          <a:xfrm>
            <a:off x="1514850" y="-401971"/>
            <a:ext cx="909021" cy="232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82B096-A44E-C748-89C1-88A00529019D}"/>
              </a:ext>
            </a:extLst>
          </p:cNvPr>
          <p:cNvSpPr/>
          <p:nvPr userDrawn="1"/>
        </p:nvSpPr>
        <p:spPr>
          <a:xfrm>
            <a:off x="1514846" y="-1107222"/>
            <a:ext cx="907232" cy="7217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t-EE" sz="907"/>
              <a:t>Kirjavärv</a:t>
            </a:r>
            <a:endParaRPr lang="en-EE" sz="907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FD1530-9420-7F41-9C39-AD132E810863}"/>
              </a:ext>
            </a:extLst>
          </p:cNvPr>
          <p:cNvSpPr txBox="1"/>
          <p:nvPr userDrawn="1"/>
        </p:nvSpPr>
        <p:spPr>
          <a:xfrm>
            <a:off x="1514846" y="-385468"/>
            <a:ext cx="907232" cy="224059"/>
          </a:xfrm>
          <a:prstGeom prst="rect">
            <a:avLst/>
          </a:prstGeom>
        </p:spPr>
        <p:txBody>
          <a:bodyPr vert="horz" wrap="square" lIns="82951" tIns="41475" rIns="82951" bIns="41475" rtlCol="0" anchor="t">
            <a:normAutofit/>
          </a:bodyPr>
          <a:lstStyle/>
          <a:p>
            <a:pPr algn="ctr"/>
            <a:r>
              <a:rPr lang="en-GB" sz="726"/>
              <a:t>0 / 0 / 0</a:t>
            </a:r>
            <a:endParaRPr lang="en-EE" sz="726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3FF5B7-1B04-A940-A1AC-4F2B1FEB3780}"/>
              </a:ext>
            </a:extLst>
          </p:cNvPr>
          <p:cNvSpPr/>
          <p:nvPr userDrawn="1"/>
        </p:nvSpPr>
        <p:spPr>
          <a:xfrm>
            <a:off x="2658921" y="-401971"/>
            <a:ext cx="909021" cy="232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D63422-2D37-334A-9C4C-8C5A26E3CD91}"/>
              </a:ext>
            </a:extLst>
          </p:cNvPr>
          <p:cNvSpPr/>
          <p:nvPr userDrawn="1"/>
        </p:nvSpPr>
        <p:spPr>
          <a:xfrm>
            <a:off x="2658918" y="-1107222"/>
            <a:ext cx="907232" cy="721754"/>
          </a:xfrm>
          <a:prstGeom prst="rect">
            <a:avLst/>
          </a:prstGeom>
          <a:solidFill>
            <a:srgbClr val="FF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t-EE" sz="907"/>
              <a:t>Lisa aktsentvärv</a:t>
            </a:r>
            <a:endParaRPr lang="en-EE" sz="907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E973DF-5284-E942-A8ED-072E32F9CE42}"/>
              </a:ext>
            </a:extLst>
          </p:cNvPr>
          <p:cNvSpPr/>
          <p:nvPr userDrawn="1"/>
        </p:nvSpPr>
        <p:spPr>
          <a:xfrm>
            <a:off x="3847599" y="-401971"/>
            <a:ext cx="909021" cy="232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B875C5-C42F-AF46-9092-B909552B3081}"/>
              </a:ext>
            </a:extLst>
          </p:cNvPr>
          <p:cNvSpPr/>
          <p:nvPr userDrawn="1"/>
        </p:nvSpPr>
        <p:spPr>
          <a:xfrm>
            <a:off x="3847597" y="-1107222"/>
            <a:ext cx="907232" cy="721754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t-EE" sz="907"/>
              <a:t>Lisa aktsentvärv</a:t>
            </a:r>
            <a:endParaRPr lang="en-EE" sz="907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1B9BA1-7DF3-7A47-8D40-E87DBE6A0810}"/>
              </a:ext>
            </a:extLst>
          </p:cNvPr>
          <p:cNvSpPr txBox="1"/>
          <p:nvPr userDrawn="1"/>
        </p:nvSpPr>
        <p:spPr>
          <a:xfrm>
            <a:off x="3847599" y="-385468"/>
            <a:ext cx="909021" cy="224059"/>
          </a:xfrm>
          <a:prstGeom prst="rect">
            <a:avLst/>
          </a:prstGeom>
        </p:spPr>
        <p:txBody>
          <a:bodyPr vert="horz" wrap="square" lIns="82951" tIns="41475" rIns="82951" bIns="41475" rtlCol="0" anchor="t">
            <a:normAutofit/>
          </a:bodyPr>
          <a:lstStyle/>
          <a:p>
            <a:pPr algn="ctr"/>
            <a:r>
              <a:rPr lang="en-GB" sz="726"/>
              <a:t>220 / 68 / 5</a:t>
            </a:r>
            <a:endParaRPr lang="en-EE" sz="726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EA9BF2-28B5-6845-93F1-AC885CB23657}"/>
              </a:ext>
            </a:extLst>
          </p:cNvPr>
          <p:cNvSpPr/>
          <p:nvPr userDrawn="1"/>
        </p:nvSpPr>
        <p:spPr>
          <a:xfrm>
            <a:off x="9703976" y="-401971"/>
            <a:ext cx="909021" cy="232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40C5959-E363-DD44-BB68-639BF0B7811F}"/>
              </a:ext>
            </a:extLst>
          </p:cNvPr>
          <p:cNvSpPr/>
          <p:nvPr userDrawn="1"/>
        </p:nvSpPr>
        <p:spPr>
          <a:xfrm>
            <a:off x="9703971" y="-1107222"/>
            <a:ext cx="907232" cy="72175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6E2D3B-9334-2F45-894A-4C061769C260}"/>
              </a:ext>
            </a:extLst>
          </p:cNvPr>
          <p:cNvSpPr txBox="1"/>
          <p:nvPr userDrawn="1"/>
        </p:nvSpPr>
        <p:spPr>
          <a:xfrm>
            <a:off x="9682252" y="-385468"/>
            <a:ext cx="945928" cy="224059"/>
          </a:xfrm>
          <a:prstGeom prst="rect">
            <a:avLst/>
          </a:prstGeom>
        </p:spPr>
        <p:txBody>
          <a:bodyPr vert="horz" wrap="square" lIns="82951" tIns="41475" rIns="82951" bIns="41475" rtlCol="0" anchor="t">
            <a:noAutofit/>
          </a:bodyPr>
          <a:lstStyle/>
          <a:p>
            <a:pPr algn="ctr"/>
            <a:r>
              <a:rPr lang="en-EE" sz="726"/>
              <a:t>242 / 242 / 242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035BEB-7E38-6A44-863D-3FD2E2AD5269}"/>
              </a:ext>
            </a:extLst>
          </p:cNvPr>
          <p:cNvSpPr/>
          <p:nvPr userDrawn="1"/>
        </p:nvSpPr>
        <p:spPr>
          <a:xfrm>
            <a:off x="6208798" y="-401971"/>
            <a:ext cx="909021" cy="232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EC43A6-DA18-3147-B7FD-C03472C38E8B}"/>
              </a:ext>
            </a:extLst>
          </p:cNvPr>
          <p:cNvSpPr/>
          <p:nvPr userDrawn="1"/>
        </p:nvSpPr>
        <p:spPr>
          <a:xfrm>
            <a:off x="6205845" y="-1107222"/>
            <a:ext cx="907232" cy="721754"/>
          </a:xfrm>
          <a:prstGeom prst="rect">
            <a:avLst/>
          </a:prstGeom>
          <a:solidFill>
            <a:srgbClr val="9C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47A12F-24FB-2A46-A020-58EE63675283}"/>
              </a:ext>
            </a:extLst>
          </p:cNvPr>
          <p:cNvSpPr txBox="1"/>
          <p:nvPr userDrawn="1"/>
        </p:nvSpPr>
        <p:spPr>
          <a:xfrm>
            <a:off x="6165352" y="-385468"/>
            <a:ext cx="1001748" cy="224059"/>
          </a:xfrm>
          <a:prstGeom prst="rect">
            <a:avLst/>
          </a:prstGeom>
        </p:spPr>
        <p:txBody>
          <a:bodyPr vert="horz" wrap="square" lIns="82951" tIns="41475" rIns="82951" bIns="41475" rtlCol="0" anchor="t">
            <a:noAutofit/>
          </a:bodyPr>
          <a:lstStyle/>
          <a:p>
            <a:pPr algn="ctr"/>
            <a:r>
              <a:rPr lang="en-GB" sz="726"/>
              <a:t>156  / 157 / 157</a:t>
            </a:r>
            <a:endParaRPr lang="en-EE" sz="726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D9AADA5-D78B-C847-A9FB-10F8C5B25905}"/>
              </a:ext>
            </a:extLst>
          </p:cNvPr>
          <p:cNvSpPr/>
          <p:nvPr userDrawn="1"/>
        </p:nvSpPr>
        <p:spPr>
          <a:xfrm>
            <a:off x="7417988" y="-392421"/>
            <a:ext cx="909021" cy="232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D8E0BCD-99E5-B745-883C-30E87904A69A}"/>
              </a:ext>
            </a:extLst>
          </p:cNvPr>
          <p:cNvSpPr/>
          <p:nvPr userDrawn="1"/>
        </p:nvSpPr>
        <p:spPr>
          <a:xfrm>
            <a:off x="7417986" y="-1097672"/>
            <a:ext cx="907232" cy="721754"/>
          </a:xfrm>
          <a:prstGeom prst="rect">
            <a:avLst/>
          </a:prstGeom>
          <a:solidFill>
            <a:srgbClr val="BC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BF9298-780F-9242-A557-9031DB92BC29}"/>
              </a:ext>
            </a:extLst>
          </p:cNvPr>
          <p:cNvSpPr txBox="1"/>
          <p:nvPr userDrawn="1"/>
        </p:nvSpPr>
        <p:spPr>
          <a:xfrm>
            <a:off x="7341769" y="-364459"/>
            <a:ext cx="1051345" cy="253957"/>
          </a:xfrm>
          <a:prstGeom prst="rect">
            <a:avLst/>
          </a:prstGeom>
        </p:spPr>
        <p:txBody>
          <a:bodyPr vert="horz" wrap="square" lIns="82951" tIns="41475" rIns="82951" bIns="41475" rtlCol="0" anchor="t">
            <a:normAutofit/>
          </a:bodyPr>
          <a:lstStyle/>
          <a:p>
            <a:pPr algn="ctr"/>
            <a:r>
              <a:rPr lang="en-GB" sz="726"/>
              <a:t>188  / 189 / 189</a:t>
            </a:r>
            <a:endParaRPr lang="en-EE" sz="726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275B30F-B681-964C-95D5-B62447207235}"/>
              </a:ext>
            </a:extLst>
          </p:cNvPr>
          <p:cNvSpPr/>
          <p:nvPr userDrawn="1"/>
        </p:nvSpPr>
        <p:spPr>
          <a:xfrm>
            <a:off x="8537885" y="-392421"/>
            <a:ext cx="909021" cy="232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4D2355-7601-974A-9E2F-E641F99535B5}"/>
              </a:ext>
            </a:extLst>
          </p:cNvPr>
          <p:cNvSpPr/>
          <p:nvPr userDrawn="1"/>
        </p:nvSpPr>
        <p:spPr>
          <a:xfrm>
            <a:off x="8537881" y="-1097672"/>
            <a:ext cx="907232" cy="72175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38CE18-56E0-FE43-8EDB-BE06A92D2392}"/>
              </a:ext>
            </a:extLst>
          </p:cNvPr>
          <p:cNvSpPr txBox="1"/>
          <p:nvPr userDrawn="1"/>
        </p:nvSpPr>
        <p:spPr>
          <a:xfrm>
            <a:off x="8501684" y="-375918"/>
            <a:ext cx="984362" cy="224059"/>
          </a:xfrm>
          <a:prstGeom prst="rect">
            <a:avLst/>
          </a:prstGeom>
        </p:spPr>
        <p:txBody>
          <a:bodyPr vert="horz" wrap="square" lIns="82951" tIns="41475" rIns="82951" bIns="41475" rtlCol="0" anchor="t">
            <a:noAutofit/>
          </a:bodyPr>
          <a:lstStyle/>
          <a:p>
            <a:pPr algn="ctr"/>
            <a:r>
              <a:rPr lang="en-GB" sz="726"/>
              <a:t>222 / 222 / 222</a:t>
            </a:r>
            <a:endParaRPr lang="en-EE" sz="726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1D28460-6C25-8149-8434-78F0BF2DEDA9}"/>
              </a:ext>
            </a:extLst>
          </p:cNvPr>
          <p:cNvSpPr/>
          <p:nvPr userDrawn="1"/>
        </p:nvSpPr>
        <p:spPr>
          <a:xfrm>
            <a:off x="4997471" y="-401971"/>
            <a:ext cx="909021" cy="232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1AC5DD5-D42B-7A44-AE97-F76E06C74959}"/>
              </a:ext>
            </a:extLst>
          </p:cNvPr>
          <p:cNvSpPr/>
          <p:nvPr userDrawn="1"/>
        </p:nvSpPr>
        <p:spPr>
          <a:xfrm>
            <a:off x="4997468" y="-1107222"/>
            <a:ext cx="907232" cy="721754"/>
          </a:xfrm>
          <a:prstGeom prst="rect">
            <a:avLst/>
          </a:prstGeom>
          <a:solidFill>
            <a:srgbClr val="707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56B733-2B0E-AF4C-863B-226465C43344}"/>
              </a:ext>
            </a:extLst>
          </p:cNvPr>
          <p:cNvSpPr txBox="1"/>
          <p:nvPr userDrawn="1"/>
        </p:nvSpPr>
        <p:spPr>
          <a:xfrm>
            <a:off x="4975749" y="-385468"/>
            <a:ext cx="949841" cy="224059"/>
          </a:xfrm>
          <a:prstGeom prst="rect">
            <a:avLst/>
          </a:prstGeom>
        </p:spPr>
        <p:txBody>
          <a:bodyPr vert="horz" wrap="square" lIns="82951" tIns="41475" rIns="82951" bIns="41475" rtlCol="0" anchor="t">
            <a:noAutofit/>
          </a:bodyPr>
          <a:lstStyle/>
          <a:p>
            <a:pPr algn="ctr"/>
            <a:r>
              <a:rPr lang="en-GB" sz="726"/>
              <a:t>112 / 115 / 114</a:t>
            </a:r>
            <a:endParaRPr lang="en-EE" sz="726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4761E85-704C-B94E-9469-1FA74F25CD93}"/>
              </a:ext>
            </a:extLst>
          </p:cNvPr>
          <p:cNvSpPr/>
          <p:nvPr userDrawn="1"/>
        </p:nvSpPr>
        <p:spPr>
          <a:xfrm>
            <a:off x="10894149" y="-401971"/>
            <a:ext cx="909021" cy="232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33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474AEDF-A36B-3C41-8825-40B67130CDC9}"/>
              </a:ext>
            </a:extLst>
          </p:cNvPr>
          <p:cNvSpPr/>
          <p:nvPr userDrawn="1"/>
        </p:nvSpPr>
        <p:spPr>
          <a:xfrm>
            <a:off x="10894145" y="-1107222"/>
            <a:ext cx="907232" cy="721754"/>
          </a:xfrm>
          <a:prstGeom prst="rect">
            <a:avLst/>
          </a:prstGeom>
          <a:solidFill>
            <a:srgbClr val="FDC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t-EE" sz="907"/>
              <a:t>Illustra-</a:t>
            </a:r>
          </a:p>
          <a:p>
            <a:pPr algn="ctr"/>
            <a:r>
              <a:rPr lang="et-EE" sz="907"/>
              <a:t>tsiooni aktsentvärv</a:t>
            </a:r>
            <a:endParaRPr lang="en-EE" sz="907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11E31B-720A-F540-8462-A00D07EB9EF0}"/>
              </a:ext>
            </a:extLst>
          </p:cNvPr>
          <p:cNvSpPr txBox="1"/>
          <p:nvPr userDrawn="1"/>
        </p:nvSpPr>
        <p:spPr>
          <a:xfrm>
            <a:off x="10894149" y="-385468"/>
            <a:ext cx="909021" cy="224059"/>
          </a:xfrm>
          <a:prstGeom prst="rect">
            <a:avLst/>
          </a:prstGeom>
        </p:spPr>
        <p:txBody>
          <a:bodyPr vert="horz" wrap="square" lIns="82951" tIns="41475" rIns="82951" bIns="41475" rtlCol="0" anchor="t">
            <a:normAutofit/>
          </a:bodyPr>
          <a:lstStyle/>
          <a:p>
            <a:pPr algn="ctr"/>
            <a:r>
              <a:rPr lang="en-GB" sz="726"/>
              <a:t>253 / 202 / 52</a:t>
            </a:r>
            <a:endParaRPr lang="en-EE" sz="726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D8F4D6-47C3-114E-968D-A3822F67F10F}"/>
              </a:ext>
            </a:extLst>
          </p:cNvPr>
          <p:cNvSpPr txBox="1"/>
          <p:nvPr userDrawn="1"/>
        </p:nvSpPr>
        <p:spPr>
          <a:xfrm>
            <a:off x="2658921" y="-385468"/>
            <a:ext cx="909021" cy="224059"/>
          </a:xfrm>
          <a:prstGeom prst="rect">
            <a:avLst/>
          </a:prstGeom>
        </p:spPr>
        <p:txBody>
          <a:bodyPr vert="horz" wrap="square" lIns="82951" tIns="41475" rIns="82951" bIns="41475" rtlCol="0" anchor="t">
            <a:normAutofit/>
          </a:bodyPr>
          <a:lstStyle/>
          <a:p>
            <a:pPr algn="ctr"/>
            <a:r>
              <a:rPr lang="en-GB" sz="726"/>
              <a:t>255 / 171 / 0</a:t>
            </a:r>
            <a:endParaRPr lang="en-EE" sz="726"/>
          </a:p>
        </p:txBody>
      </p:sp>
      <p:sp>
        <p:nvSpPr>
          <p:cNvPr id="49" name="TextBox 48"/>
          <p:cNvSpPr txBox="1"/>
          <p:nvPr userDrawn="1"/>
        </p:nvSpPr>
        <p:spPr>
          <a:xfrm>
            <a:off x="4956104" y="-1357469"/>
            <a:ext cx="5672077" cy="184323"/>
          </a:xfrm>
          <a:prstGeom prst="rect">
            <a:avLst/>
          </a:prstGeom>
        </p:spPr>
        <p:txBody>
          <a:bodyPr vert="horz" wrap="none" lIns="82951" tIns="41475" rIns="82951" bIns="41475" rtlCol="0" anchor="t">
            <a:noAutofit/>
          </a:bodyPr>
          <a:lstStyle/>
          <a:p>
            <a:pPr algn="l"/>
            <a:r>
              <a:rPr lang="et-EE" sz="907" spc="0">
                <a:solidFill>
                  <a:schemeClr val="tx1"/>
                </a:solidFill>
              </a:rPr>
              <a:t>G r a a f i k u d</a:t>
            </a:r>
            <a:r>
              <a:rPr lang="et-EE" sz="907" spc="0" baseline="0">
                <a:solidFill>
                  <a:schemeClr val="tx1"/>
                </a:solidFill>
              </a:rPr>
              <a:t>, t a b e l i d, i l l u s t r a t s i o o n i d</a:t>
            </a:r>
            <a:endParaRPr lang="et-EE" sz="907" spc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692900" y="-2960950"/>
            <a:ext cx="6912809" cy="483891"/>
          </a:xfrm>
          <a:prstGeom prst="rect">
            <a:avLst/>
          </a:prstGeom>
        </p:spPr>
        <p:txBody>
          <a:bodyPr vert="horz" wrap="square" lIns="82951" tIns="41475" rIns="82951" bIns="41475" rtlCol="0" anchor="t">
            <a:normAutofit/>
          </a:bodyPr>
          <a:lstStyle/>
          <a:p>
            <a:pPr algn="l"/>
            <a:endParaRPr lang="et-EE" sz="1633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48D854E-26E3-4104-8DCB-870584A12E5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26" y="6504409"/>
            <a:ext cx="1264997" cy="21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8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</p:sldLayoutIdLst>
  <p:hf hdr="0" ftr="0"/>
  <p:txStyles>
    <p:titleStyle>
      <a:lvl1pPr algn="l" defTabSz="875169" rtl="0" eaLnBrk="1" latinLnBrk="0" hangingPunct="1">
        <a:lnSpc>
          <a:spcPct val="90000"/>
        </a:lnSpc>
        <a:spcBef>
          <a:spcPct val="0"/>
        </a:spcBef>
        <a:buNone/>
        <a:defRPr sz="3629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20962" indent="-114294" algn="l" defTabSz="875169" rtl="0" eaLnBrk="1" latinLnBrk="0" hangingPunct="1">
        <a:lnSpc>
          <a:spcPct val="100000"/>
        </a:lnSpc>
        <a:spcBef>
          <a:spcPts val="544"/>
        </a:spcBef>
        <a:spcAft>
          <a:spcPts val="0"/>
        </a:spcAft>
        <a:buFont typeface="Arial" panose="020B0604020202020204" pitchFamily="34" charset="0"/>
        <a:buChar char="•"/>
        <a:tabLst/>
        <a:defRPr sz="1270" kern="1200">
          <a:solidFill>
            <a:schemeClr val="tx1"/>
          </a:solidFill>
          <a:latin typeface="+mn-lt"/>
          <a:ea typeface="+mn-ea"/>
          <a:cs typeface="+mn-cs"/>
        </a:defRPr>
      </a:lvl1pPr>
      <a:lvl2pPr marL="243364" indent="-122401" algn="l" defTabSz="875169" rtl="0" eaLnBrk="1" latinLnBrk="0" hangingPunct="1">
        <a:lnSpc>
          <a:spcPct val="100000"/>
        </a:lnSpc>
        <a:spcBef>
          <a:spcPts val="544"/>
        </a:spcBef>
        <a:buFont typeface="System Font Regular"/>
        <a:buChar char="-"/>
        <a:tabLst/>
        <a:defRPr sz="1089" kern="1200">
          <a:solidFill>
            <a:schemeClr val="tx1"/>
          </a:solidFill>
          <a:latin typeface="+mn-lt"/>
          <a:ea typeface="+mn-ea"/>
          <a:cs typeface="+mn-cs"/>
        </a:defRPr>
      </a:lvl2pPr>
      <a:lvl3pPr marL="365741" indent="-124091" algn="l" defTabSz="875169" rtl="0" eaLnBrk="1" latinLnBrk="0" hangingPunct="1">
        <a:lnSpc>
          <a:spcPct val="100000"/>
        </a:lnSpc>
        <a:spcBef>
          <a:spcPts val="544"/>
        </a:spcBef>
        <a:buFont typeface="System Font Regular"/>
        <a:buChar char="-"/>
        <a:tabLst/>
        <a:defRPr sz="998" kern="1200">
          <a:solidFill>
            <a:schemeClr val="tx1"/>
          </a:solidFill>
          <a:latin typeface="+mn-lt"/>
          <a:ea typeface="+mn-ea"/>
          <a:cs typeface="+mn-cs"/>
        </a:defRPr>
      </a:lvl3pPr>
      <a:lvl4pPr marL="1048353" indent="-230406" algn="l" defTabSz="875169" rtl="0" eaLnBrk="1" latinLnBrk="0" hangingPunct="1">
        <a:lnSpc>
          <a:spcPct val="90000"/>
        </a:lnSpc>
        <a:spcBef>
          <a:spcPts val="479"/>
        </a:spcBef>
        <a:buFont typeface="System Font Regular"/>
        <a:buChar char="-"/>
        <a:tabLst/>
        <a:defRPr sz="999" kern="1200">
          <a:solidFill>
            <a:schemeClr val="tx1"/>
          </a:solidFill>
          <a:latin typeface="+mn-lt"/>
          <a:ea typeface="+mn-ea"/>
          <a:cs typeface="+mn-cs"/>
        </a:defRPr>
      </a:lvl4pPr>
      <a:lvl5pPr marL="1330601" indent="-230406" algn="l" defTabSz="875169" rtl="0" eaLnBrk="1" latinLnBrk="0" hangingPunct="1">
        <a:lnSpc>
          <a:spcPct val="90000"/>
        </a:lnSpc>
        <a:spcBef>
          <a:spcPts val="479"/>
        </a:spcBef>
        <a:buFont typeface="System Font Regular"/>
        <a:buChar char="-"/>
        <a:tabLst/>
        <a:defRPr sz="953" kern="1200">
          <a:solidFill>
            <a:schemeClr val="tx1"/>
          </a:solidFill>
          <a:latin typeface="+mn-lt"/>
          <a:ea typeface="+mn-ea"/>
          <a:cs typeface="+mn-cs"/>
        </a:defRPr>
      </a:lvl5pPr>
      <a:lvl6pPr marL="2406715" indent="-218792" algn="l" defTabSz="875169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6pPr>
      <a:lvl7pPr marL="2844301" indent="-218792" algn="l" defTabSz="875169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7pPr>
      <a:lvl8pPr marL="3281885" indent="-218792" algn="l" defTabSz="875169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8pPr>
      <a:lvl9pPr marL="3719470" indent="-218792" algn="l" defTabSz="875169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5169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1pPr>
      <a:lvl2pPr marL="437585" algn="l" defTabSz="875169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2pPr>
      <a:lvl3pPr marL="875169" algn="l" defTabSz="875169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3pPr>
      <a:lvl4pPr marL="1312754" algn="l" defTabSz="875169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4pPr>
      <a:lvl5pPr marL="1750338" algn="l" defTabSz="875169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5pPr>
      <a:lvl6pPr marL="2187923" algn="l" defTabSz="875169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08" algn="l" defTabSz="875169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7pPr>
      <a:lvl8pPr marL="3063092" algn="l" defTabSz="875169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8pPr>
      <a:lvl9pPr marL="3500678" algn="l" defTabSz="875169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99">
          <p15:clr>
            <a:srgbClr val="F26B43"/>
          </p15:clr>
        </p15:guide>
        <p15:guide id="3" orient="horz" pos="4656">
          <p15:clr>
            <a:srgbClr val="F26B43"/>
          </p15:clr>
        </p15:guide>
        <p15:guide id="4" pos="8334">
          <p15:clr>
            <a:srgbClr val="F26B43"/>
          </p15:clr>
        </p15:guide>
        <p15:guide id="5" orient="horz" pos="204">
          <p15:clr>
            <a:srgbClr val="F26B43"/>
          </p15:clr>
        </p15:guide>
        <p15:guide id="6" pos="241">
          <p15:clr>
            <a:srgbClr val="F26B43"/>
          </p15:clr>
        </p15:guide>
        <p15:guide id="7" orient="horz" pos="604">
          <p15:clr>
            <a:srgbClr val="F26B43"/>
          </p15:clr>
        </p15:guide>
        <p15:guide id="8" pos="8196">
          <p15:clr>
            <a:srgbClr val="F26B43"/>
          </p15:clr>
        </p15:guide>
        <p15:guide id="9" orient="horz" pos="841">
          <p15:clr>
            <a:srgbClr val="F26B43"/>
          </p15:clr>
        </p15:guide>
        <p15:guide id="10" orient="horz" pos="4531">
          <p15:clr>
            <a:srgbClr val="F26B43"/>
          </p15:clr>
        </p15:guide>
        <p15:guide id="12" orient="horz" pos="4418">
          <p15:clr>
            <a:srgbClr val="F26B43"/>
          </p15:clr>
        </p15:guide>
        <p15:guide id="13" orient="horz" pos="1008">
          <p15:clr>
            <a:srgbClr val="F26B43"/>
          </p15:clr>
        </p15:guide>
        <p15:guide id="14" orient="horz" pos="12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A6A9429-5B28-B86F-4072-0D1CEE7C17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7" b="12497"/>
          <a:stretch>
            <a:fillRect/>
          </a:stretch>
        </p:blipFill>
        <p:spPr/>
      </p:pic>
      <p:sp>
        <p:nvSpPr>
          <p:cNvPr id="117" name="Title 116">
            <a:extLst>
              <a:ext uri="{FF2B5EF4-FFF2-40B4-BE49-F238E27FC236}">
                <a16:creationId xmlns:a16="http://schemas.microsoft.com/office/drawing/2014/main" id="{DAB9E080-41AE-E7E1-849B-C54421A34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291" y="4741817"/>
            <a:ext cx="9158247" cy="1340535"/>
          </a:xfrm>
        </p:spPr>
        <p:txBody>
          <a:bodyPr/>
          <a:lstStyle/>
          <a:p>
            <a:r>
              <a:rPr lang="en-US" sz="4800" dirty="0" err="1"/>
              <a:t>Tuuleenergeetika</a:t>
            </a:r>
            <a:r>
              <a:rPr lang="en-US" sz="4800" dirty="0"/>
              <a:t> </a:t>
            </a:r>
            <a:r>
              <a:rPr lang="en-US" sz="4800" dirty="0" err="1"/>
              <a:t>eriplaneering</a:t>
            </a:r>
            <a:br>
              <a:rPr lang="en-US" sz="4800" dirty="0"/>
            </a:br>
            <a:endParaRPr lang="et-EE" sz="4800" dirty="0"/>
          </a:p>
        </p:txBody>
      </p:sp>
      <p:sp>
        <p:nvSpPr>
          <p:cNvPr id="118" name="Subtitle 117">
            <a:extLst>
              <a:ext uri="{FF2B5EF4-FFF2-40B4-BE49-F238E27FC236}">
                <a16:creationId xmlns:a16="http://schemas.microsoft.com/office/drawing/2014/main" id="{A57BC429-FBF1-3153-A941-CAB9B842EB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06.08.2024</a:t>
            </a:r>
            <a:endParaRPr lang="et-E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36C0D-C913-433C-4902-2B78AD796494}"/>
              </a:ext>
            </a:extLst>
          </p:cNvPr>
          <p:cNvSpPr txBox="1"/>
          <p:nvPr/>
        </p:nvSpPr>
        <p:spPr>
          <a:xfrm>
            <a:off x="10325076" y="6452800"/>
            <a:ext cx="1866923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t-EE" sz="1400" b="1" i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Foto: Utilitas Wind OÜ</a:t>
            </a:r>
          </a:p>
        </p:txBody>
      </p:sp>
    </p:spTree>
    <p:extLst>
      <p:ext uri="{BB962C8B-B14F-4D97-AF65-F5344CB8AC3E}">
        <p14:creationId xmlns:p14="http://schemas.microsoft.com/office/powerpoint/2010/main" val="2533592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186">
            <a:extLst>
              <a:ext uri="{FF2B5EF4-FFF2-40B4-BE49-F238E27FC236}">
                <a16:creationId xmlns:a16="http://schemas.microsoft.com/office/drawing/2014/main" id="{826E721C-3975-EF56-D68E-7B0F2D4A35E0}"/>
              </a:ext>
            </a:extLst>
          </p:cNvPr>
          <p:cNvSpPr/>
          <p:nvPr/>
        </p:nvSpPr>
        <p:spPr>
          <a:xfrm>
            <a:off x="0" y="958764"/>
            <a:ext cx="12192000" cy="596622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C812CC-C09C-FCC3-43F3-6C93BFF6A2AC}"/>
              </a:ext>
            </a:extLst>
          </p:cNvPr>
          <p:cNvSpPr txBox="1">
            <a:spLocks/>
          </p:cNvSpPr>
          <p:nvPr/>
        </p:nvSpPr>
        <p:spPr>
          <a:xfrm>
            <a:off x="421817" y="232054"/>
            <a:ext cx="10018712" cy="9659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pc="0" dirty="0" err="1">
                <a:solidFill>
                  <a:srgbClr val="A2C0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Eriplaneeringust</a:t>
            </a:r>
            <a:r>
              <a:rPr lang="en-US" sz="3600" spc="0" dirty="0">
                <a:solidFill>
                  <a:srgbClr val="A2C0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spc="0" dirty="0" err="1">
                <a:solidFill>
                  <a:srgbClr val="A2C0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üldiselt</a:t>
            </a:r>
            <a:endParaRPr lang="et-EE" sz="3600" spc="0" dirty="0">
              <a:solidFill>
                <a:srgbClr val="A2C02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Content Placeholder 6">
            <a:extLst>
              <a:ext uri="{FF2B5EF4-FFF2-40B4-BE49-F238E27FC236}">
                <a16:creationId xmlns:a16="http://schemas.microsoft.com/office/drawing/2014/main" id="{C57FEB48-584F-5459-0C3F-43DA853EADD1}"/>
              </a:ext>
            </a:extLst>
          </p:cNvPr>
          <p:cNvSpPr txBox="1">
            <a:spLocks/>
          </p:cNvSpPr>
          <p:nvPr/>
        </p:nvSpPr>
        <p:spPr>
          <a:xfrm>
            <a:off x="421817" y="4040832"/>
            <a:ext cx="7053849" cy="2368435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133350" indent="-127000" algn="l" defTabSz="96480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134938" algn="l" defTabSz="964802" rtl="0" eaLnBrk="1" latinLnBrk="0" hangingPunct="1">
              <a:lnSpc>
                <a:spcPct val="100000"/>
              </a:lnSpc>
              <a:spcBef>
                <a:spcPts val="600"/>
              </a:spcBef>
              <a:buFont typeface="System Font Regular"/>
              <a:buChar char="-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25" indent="-134938" algn="l" defTabSz="964802" rtl="0" eaLnBrk="1" latinLnBrk="0" hangingPunct="1">
              <a:lnSpc>
                <a:spcPct val="100000"/>
              </a:lnSpc>
              <a:spcBef>
                <a:spcPts val="600"/>
              </a:spcBef>
              <a:buFont typeface="System Font Regular"/>
              <a:buChar char="-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22" indent="-254005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System Font Regular"/>
              <a:buChar char="-"/>
              <a:tabLst/>
              <a:defRPr sz="1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6878" indent="-254005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System Font Regular"/>
              <a:buChar char="-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3205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5606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8007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00409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marR="0" lvl="0" indent="0" algn="l" defTabSz="96480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ext Placeholder 8">
            <a:extLst>
              <a:ext uri="{FF2B5EF4-FFF2-40B4-BE49-F238E27FC236}">
                <a16:creationId xmlns:a16="http://schemas.microsoft.com/office/drawing/2014/main" id="{019DCAD2-8203-A15B-C0D3-BD48A57C2D82}"/>
              </a:ext>
            </a:extLst>
          </p:cNvPr>
          <p:cNvSpPr txBox="1">
            <a:spLocks/>
          </p:cNvSpPr>
          <p:nvPr/>
        </p:nvSpPr>
        <p:spPr>
          <a:xfrm>
            <a:off x="421818" y="1190086"/>
            <a:ext cx="8310702" cy="550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33" kern="1200" spc="-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800" spc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spc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spc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spc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spc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800" b="1" spc="0" dirty="0">
              <a:highlight>
                <a:srgbClr val="FFFF00"/>
              </a:highlight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46E21FC9-DCDC-BE59-3EE2-8AD4CD9E3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6502" y="1138015"/>
            <a:ext cx="567626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t-EE" sz="1800" b="1" cap="all" dirty="0">
                <a:effectLst/>
                <a:latin typeface="Segoe UI Semibold" panose="020B07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VILJANDI VALLA TUULEENERGEETIKA ERIPLANEERINGU ASUKOHA EELVALIK JA KESKKONNAMÕJU STRATEEGILIsE HINDAMIsE </a:t>
            </a:r>
            <a:br>
              <a:rPr lang="et-EE" sz="1000" dirty="0">
                <a:latin typeface="Segoe UI Emoj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1800" b="1" cap="all" dirty="0">
                <a:effectLst/>
                <a:latin typeface="Segoe UI Semibold" panose="020B07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etapi aruanne</a:t>
            </a:r>
            <a:endParaRPr lang="et-EE" sz="1000" dirty="0">
              <a:effectLst/>
              <a:latin typeface="Segoe UI Emoj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97FEEC-3790-B81F-5051-03E30026E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269" y="2791255"/>
            <a:ext cx="4730759" cy="338554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CC242B-3B81-F758-BE0F-961DEE09B612}"/>
              </a:ext>
            </a:extLst>
          </p:cNvPr>
          <p:cNvSpPr txBox="1"/>
          <p:nvPr/>
        </p:nvSpPr>
        <p:spPr>
          <a:xfrm>
            <a:off x="896301" y="2791255"/>
            <a:ext cx="5785485" cy="230832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0" dirty="0" err="1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Planeering</a:t>
            </a:r>
            <a:r>
              <a:rPr lang="en-US" spc="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pc="0" dirty="0" err="1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algatati</a:t>
            </a:r>
            <a:r>
              <a:rPr lang="en-US" spc="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 2022. </a:t>
            </a:r>
            <a:r>
              <a:rPr lang="en-US" spc="0" dirty="0" err="1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aastal</a:t>
            </a:r>
            <a:r>
              <a:rPr lang="en-US" spc="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0" dirty="0" err="1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Töö</a:t>
            </a:r>
            <a:r>
              <a:rPr lang="en-US" spc="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pc="0" dirty="0" err="1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täitja</a:t>
            </a:r>
            <a:r>
              <a:rPr lang="en-US" spc="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: Kobras OÜ.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0" dirty="0" err="1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Huvitatud</a:t>
            </a:r>
            <a:r>
              <a:rPr lang="en-US" spc="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pc="0" dirty="0" err="1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isikud</a:t>
            </a:r>
            <a:r>
              <a:rPr lang="en-US" spc="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n-US" spc="0" dirty="0" err="1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Utilitas</a:t>
            </a:r>
            <a:r>
              <a:rPr lang="en-US" spc="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 Wind OÜ, </a:t>
            </a:r>
            <a:r>
              <a:rPr lang="en-US" spc="0" dirty="0" err="1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Vestman</a:t>
            </a:r>
            <a:r>
              <a:rPr lang="en-US" spc="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 Solar OÜ, </a:t>
            </a:r>
            <a:r>
              <a:rPr lang="en-US" spc="0" dirty="0" err="1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Vindr</a:t>
            </a:r>
            <a:r>
              <a:rPr lang="en-US" spc="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 Baltic OÜ.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Viljandi valla tuuleenergeetika eriplaneeringu I etapi ehk asukoha eelvaliku eesmärgiks on leida eriplaneeringu alal tuulikuparkide ja nende toimimiseks vajaliku taristu arendamiseks </a:t>
            </a:r>
            <a:r>
              <a:rPr lang="et-EE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sobivad alad. </a:t>
            </a:r>
            <a:endParaRPr lang="et-EE" sz="16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10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186">
            <a:extLst>
              <a:ext uri="{FF2B5EF4-FFF2-40B4-BE49-F238E27FC236}">
                <a16:creationId xmlns:a16="http://schemas.microsoft.com/office/drawing/2014/main" id="{826E721C-3975-EF56-D68E-7B0F2D4A35E0}"/>
              </a:ext>
            </a:extLst>
          </p:cNvPr>
          <p:cNvSpPr/>
          <p:nvPr/>
        </p:nvSpPr>
        <p:spPr>
          <a:xfrm>
            <a:off x="0" y="958764"/>
            <a:ext cx="12192000" cy="596622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C812CC-C09C-FCC3-43F3-6C93BFF6A2AC}"/>
              </a:ext>
            </a:extLst>
          </p:cNvPr>
          <p:cNvSpPr txBox="1">
            <a:spLocks/>
          </p:cNvSpPr>
          <p:nvPr/>
        </p:nvSpPr>
        <p:spPr>
          <a:xfrm>
            <a:off x="421817" y="232054"/>
            <a:ext cx="10018712" cy="9659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pc="0" dirty="0">
                <a:solidFill>
                  <a:srgbClr val="A2C0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KOV EP – </a:t>
            </a:r>
            <a:r>
              <a:rPr lang="et-EE" sz="3600" spc="0" dirty="0">
                <a:solidFill>
                  <a:srgbClr val="A2C0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sobivate alade leidmine</a:t>
            </a:r>
          </a:p>
        </p:txBody>
      </p:sp>
      <p:sp>
        <p:nvSpPr>
          <p:cNvPr id="89" name="Content Placeholder 6">
            <a:extLst>
              <a:ext uri="{FF2B5EF4-FFF2-40B4-BE49-F238E27FC236}">
                <a16:creationId xmlns:a16="http://schemas.microsoft.com/office/drawing/2014/main" id="{C57FEB48-584F-5459-0C3F-43DA853EADD1}"/>
              </a:ext>
            </a:extLst>
          </p:cNvPr>
          <p:cNvSpPr txBox="1">
            <a:spLocks/>
          </p:cNvSpPr>
          <p:nvPr/>
        </p:nvSpPr>
        <p:spPr>
          <a:xfrm>
            <a:off x="421817" y="4040832"/>
            <a:ext cx="7053849" cy="2368435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133350" indent="-127000" algn="l" defTabSz="96480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134938" algn="l" defTabSz="964802" rtl="0" eaLnBrk="1" latinLnBrk="0" hangingPunct="1">
              <a:lnSpc>
                <a:spcPct val="100000"/>
              </a:lnSpc>
              <a:spcBef>
                <a:spcPts val="600"/>
              </a:spcBef>
              <a:buFont typeface="System Font Regular"/>
              <a:buChar char="-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25" indent="-134938" algn="l" defTabSz="964802" rtl="0" eaLnBrk="1" latinLnBrk="0" hangingPunct="1">
              <a:lnSpc>
                <a:spcPct val="100000"/>
              </a:lnSpc>
              <a:spcBef>
                <a:spcPts val="600"/>
              </a:spcBef>
              <a:buFont typeface="System Font Regular"/>
              <a:buChar char="-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22" indent="-254005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System Font Regular"/>
              <a:buChar char="-"/>
              <a:tabLst/>
              <a:defRPr sz="1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6878" indent="-254005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System Font Regular"/>
              <a:buChar char="-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3205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5606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8007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00409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marR="0" lvl="0" indent="0" algn="l" defTabSz="96480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ext Placeholder 8">
            <a:extLst>
              <a:ext uri="{FF2B5EF4-FFF2-40B4-BE49-F238E27FC236}">
                <a16:creationId xmlns:a16="http://schemas.microsoft.com/office/drawing/2014/main" id="{019DCAD2-8203-A15B-C0D3-BD48A57C2D82}"/>
              </a:ext>
            </a:extLst>
          </p:cNvPr>
          <p:cNvSpPr txBox="1">
            <a:spLocks/>
          </p:cNvSpPr>
          <p:nvPr/>
        </p:nvSpPr>
        <p:spPr>
          <a:xfrm>
            <a:off x="421818" y="1135908"/>
            <a:ext cx="4386136" cy="5026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33" kern="1200" spc="-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Planeeringulahenduse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ja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keskkonnamõju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strateegilise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lahenduse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käigus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tehti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mitmeid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tegevusi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Rakendati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piirangud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kitsendused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välistusmetoodika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kaudu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leiti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sobivad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alad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näiteks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kaugus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eluruumidest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Uuriti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mõju</a:t>
            </a:r>
            <a:r>
              <a:rPr lang="en-US" sz="1800" b="1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b="1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looduskeskkonnale</a:t>
            </a:r>
            <a:r>
              <a:rPr lang="en-US" sz="1800" b="1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lindudele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nahkhiirtele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rohevõrgustikule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natura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asjakohane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hindamise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jms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Sealhulgas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teostati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b="1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esmased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linnustiku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ja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nahkhiirte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uuringud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Mõju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inimese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b="1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tervisele</a:t>
            </a:r>
            <a:r>
              <a:rPr lang="en-US" sz="1800" b="1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ja </a:t>
            </a:r>
            <a:r>
              <a:rPr lang="en-US" sz="1800" b="1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heaolule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müra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vibratsioon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varjutus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visuaalne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mõju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Mõju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sotsiaal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-ja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majanduskeskkonnale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Mõju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maavarudele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riigikaitselistele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spc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objektidele</a:t>
            </a:r>
            <a:r>
              <a:rPr lang="en-US" sz="1800" spc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spc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spc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spc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spc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800" spc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246AB-3CFE-B4C0-FC01-E6BF8F6F2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54" y="1135908"/>
            <a:ext cx="2308049" cy="3263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D02BE-1EE2-1410-8CD0-81B46DC33D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6" y="1135909"/>
            <a:ext cx="2266128" cy="3263636"/>
          </a:xfrm>
          <a:prstGeom prst="rect">
            <a:avLst/>
          </a:prstGeom>
        </p:spPr>
      </p:pic>
      <p:pic>
        <p:nvPicPr>
          <p:cNvPr id="4" name="Pilt 1">
            <a:extLst>
              <a:ext uri="{FF2B5EF4-FFF2-40B4-BE49-F238E27FC236}">
                <a16:creationId xmlns:a16="http://schemas.microsoft.com/office/drawing/2014/main" id="{7740FAA8-718E-E23D-5C60-9E5FCABBD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954" y="4570793"/>
            <a:ext cx="3058147" cy="1893768"/>
          </a:xfrm>
          <a:prstGeom prst="rect">
            <a:avLst/>
          </a:prstGeom>
        </p:spPr>
      </p:pic>
      <p:pic>
        <p:nvPicPr>
          <p:cNvPr id="5" name="Pilt 1" descr="Pilt, millel on kujutatud tekst, kaart, Atlas, diagramm&#10;&#10;Kirjeldus on genereeritud automaatselt">
            <a:extLst>
              <a:ext uri="{FF2B5EF4-FFF2-40B4-BE49-F238E27FC236}">
                <a16:creationId xmlns:a16="http://schemas.microsoft.com/office/drawing/2014/main" id="{31542D0E-D065-D900-76AD-813419B45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923" y="4570793"/>
            <a:ext cx="3058147" cy="1893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A4A1B5-7D4B-07A6-6805-95F4D29C65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742" y="1135909"/>
            <a:ext cx="2308049" cy="326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34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186">
            <a:extLst>
              <a:ext uri="{FF2B5EF4-FFF2-40B4-BE49-F238E27FC236}">
                <a16:creationId xmlns:a16="http://schemas.microsoft.com/office/drawing/2014/main" id="{826E721C-3975-EF56-D68E-7B0F2D4A35E0}"/>
              </a:ext>
            </a:extLst>
          </p:cNvPr>
          <p:cNvSpPr/>
          <p:nvPr/>
        </p:nvSpPr>
        <p:spPr>
          <a:xfrm>
            <a:off x="386177" y="5545986"/>
            <a:ext cx="10653735" cy="546324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Potentsiaalsetest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sobivatest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aladest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peale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esmaseid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uuringuid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muid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kitsendusi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võimalik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välja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filtreerida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eriplaneeringu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asukoha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eelvalikualad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C812CC-C09C-FCC3-43F3-6C93BFF6A2AC}"/>
              </a:ext>
            </a:extLst>
          </p:cNvPr>
          <p:cNvSpPr txBox="1">
            <a:spLocks/>
          </p:cNvSpPr>
          <p:nvPr/>
        </p:nvSpPr>
        <p:spPr>
          <a:xfrm>
            <a:off x="421817" y="232054"/>
            <a:ext cx="10018712" cy="9659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pc="0" dirty="0">
                <a:solidFill>
                  <a:srgbClr val="A2C0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KOV EP – </a:t>
            </a:r>
            <a:r>
              <a:rPr lang="et-EE" sz="3600" spc="0" dirty="0">
                <a:solidFill>
                  <a:srgbClr val="A2C0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sobivate alade leidmine</a:t>
            </a:r>
          </a:p>
        </p:txBody>
      </p:sp>
      <p:sp>
        <p:nvSpPr>
          <p:cNvPr id="89" name="Content Placeholder 6">
            <a:extLst>
              <a:ext uri="{FF2B5EF4-FFF2-40B4-BE49-F238E27FC236}">
                <a16:creationId xmlns:a16="http://schemas.microsoft.com/office/drawing/2014/main" id="{C57FEB48-584F-5459-0C3F-43DA853EADD1}"/>
              </a:ext>
            </a:extLst>
          </p:cNvPr>
          <p:cNvSpPr txBox="1">
            <a:spLocks/>
          </p:cNvSpPr>
          <p:nvPr/>
        </p:nvSpPr>
        <p:spPr>
          <a:xfrm>
            <a:off x="421817" y="4040832"/>
            <a:ext cx="7053849" cy="2368435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133350" indent="-127000" algn="l" defTabSz="96480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134938" algn="l" defTabSz="964802" rtl="0" eaLnBrk="1" latinLnBrk="0" hangingPunct="1">
              <a:lnSpc>
                <a:spcPct val="100000"/>
              </a:lnSpc>
              <a:spcBef>
                <a:spcPts val="600"/>
              </a:spcBef>
              <a:buFont typeface="System Font Regular"/>
              <a:buChar char="-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25" indent="-134938" algn="l" defTabSz="964802" rtl="0" eaLnBrk="1" latinLnBrk="0" hangingPunct="1">
              <a:lnSpc>
                <a:spcPct val="100000"/>
              </a:lnSpc>
              <a:spcBef>
                <a:spcPts val="600"/>
              </a:spcBef>
              <a:buFont typeface="System Font Regular"/>
              <a:buChar char="-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22" indent="-254005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System Font Regular"/>
              <a:buChar char="-"/>
              <a:tabLst/>
              <a:defRPr sz="1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6878" indent="-254005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System Font Regular"/>
              <a:buChar char="-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3205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5606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8007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00409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marR="0" lvl="0" indent="0" algn="l" defTabSz="96480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AAFA5D-7141-26A6-634A-5B6F8603A3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118" y="1233416"/>
            <a:ext cx="2917268" cy="400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27A972-B76C-5B5C-2800-BB792CA653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56" y="1197980"/>
            <a:ext cx="2830923" cy="4003194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ECD4BBC-4B5F-8E59-3772-64A57D5FF741}"/>
              </a:ext>
            </a:extLst>
          </p:cNvPr>
          <p:cNvSpPr txBox="1">
            <a:spLocks/>
          </p:cNvSpPr>
          <p:nvPr/>
        </p:nvSpPr>
        <p:spPr>
          <a:xfrm>
            <a:off x="549478" y="1621390"/>
            <a:ext cx="8250153" cy="695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33" kern="1200" spc="-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800" spc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BD097B-0A56-72D8-7000-8F6904AF8D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37" y="1143852"/>
            <a:ext cx="2894424" cy="4092758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729846E7-E7CF-5616-2DC7-0D1CF626E392}"/>
              </a:ext>
            </a:extLst>
          </p:cNvPr>
          <p:cNvSpPr/>
          <p:nvPr/>
        </p:nvSpPr>
        <p:spPr>
          <a:xfrm>
            <a:off x="3928546" y="2960951"/>
            <a:ext cx="668304" cy="3736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1ED2625-9E27-2D70-0D92-734D7E6CEA37}"/>
              </a:ext>
            </a:extLst>
          </p:cNvPr>
          <p:cNvSpPr/>
          <p:nvPr/>
        </p:nvSpPr>
        <p:spPr>
          <a:xfrm>
            <a:off x="7608305" y="2992086"/>
            <a:ext cx="668304" cy="3736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9295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186">
            <a:extLst>
              <a:ext uri="{FF2B5EF4-FFF2-40B4-BE49-F238E27FC236}">
                <a16:creationId xmlns:a16="http://schemas.microsoft.com/office/drawing/2014/main" id="{826E721C-3975-EF56-D68E-7B0F2D4A35E0}"/>
              </a:ext>
            </a:extLst>
          </p:cNvPr>
          <p:cNvSpPr/>
          <p:nvPr/>
        </p:nvSpPr>
        <p:spPr>
          <a:xfrm>
            <a:off x="3457121" y="1621390"/>
            <a:ext cx="2907643" cy="5777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Projekteerimistingimustega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võimalik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minna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edasi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aladel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t-EE" sz="1800" b="1" dirty="0">
                <a:solidFill>
                  <a:schemeClr val="tx1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 11A, 11B, 11C ja 12</a:t>
            </a:r>
            <a:r>
              <a:rPr lang="en-US" sz="1800" b="1" dirty="0">
                <a:solidFill>
                  <a:schemeClr val="tx1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C812CC-C09C-FCC3-43F3-6C93BFF6A2AC}"/>
              </a:ext>
            </a:extLst>
          </p:cNvPr>
          <p:cNvSpPr txBox="1">
            <a:spLocks/>
          </p:cNvSpPr>
          <p:nvPr/>
        </p:nvSpPr>
        <p:spPr>
          <a:xfrm>
            <a:off x="421817" y="232054"/>
            <a:ext cx="10018712" cy="9659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pc="0" dirty="0">
                <a:solidFill>
                  <a:srgbClr val="A2C0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KOV EP</a:t>
            </a:r>
            <a:r>
              <a:rPr lang="et-EE" sz="3600" spc="0" dirty="0">
                <a:solidFill>
                  <a:srgbClr val="A2C0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eelvalikualade lahendused</a:t>
            </a:r>
            <a:endParaRPr lang="en-US" sz="3600" spc="0" dirty="0">
              <a:solidFill>
                <a:srgbClr val="A2C02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t-EE" sz="3600" spc="0" dirty="0">
              <a:solidFill>
                <a:srgbClr val="A2C02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Content Placeholder 6">
            <a:extLst>
              <a:ext uri="{FF2B5EF4-FFF2-40B4-BE49-F238E27FC236}">
                <a16:creationId xmlns:a16="http://schemas.microsoft.com/office/drawing/2014/main" id="{C57FEB48-584F-5459-0C3F-43DA853EADD1}"/>
              </a:ext>
            </a:extLst>
          </p:cNvPr>
          <p:cNvSpPr txBox="1">
            <a:spLocks/>
          </p:cNvSpPr>
          <p:nvPr/>
        </p:nvSpPr>
        <p:spPr>
          <a:xfrm>
            <a:off x="421817" y="4040832"/>
            <a:ext cx="7053849" cy="2368435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133350" indent="-127000" algn="l" defTabSz="96480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134938" algn="l" defTabSz="964802" rtl="0" eaLnBrk="1" latinLnBrk="0" hangingPunct="1">
              <a:lnSpc>
                <a:spcPct val="100000"/>
              </a:lnSpc>
              <a:spcBef>
                <a:spcPts val="600"/>
              </a:spcBef>
              <a:buFont typeface="System Font Regular"/>
              <a:buChar char="-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25" indent="-134938" algn="l" defTabSz="964802" rtl="0" eaLnBrk="1" latinLnBrk="0" hangingPunct="1">
              <a:lnSpc>
                <a:spcPct val="100000"/>
              </a:lnSpc>
              <a:spcBef>
                <a:spcPts val="600"/>
              </a:spcBef>
              <a:buFont typeface="System Font Regular"/>
              <a:buChar char="-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22" indent="-254005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System Font Regular"/>
              <a:buChar char="-"/>
              <a:tabLst/>
              <a:defRPr sz="1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6878" indent="-254005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System Font Regular"/>
              <a:buChar char="-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3205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5606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8007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00409" indent="-241200" algn="l" defTabSz="964802" rtl="0" eaLnBrk="1" latinLnBrk="0" hangingPunct="1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•"/>
              <a:defRPr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marR="0" lvl="0" indent="0" algn="l" defTabSz="96480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ECD4BBC-4B5F-8E59-3772-64A57D5FF741}"/>
              </a:ext>
            </a:extLst>
          </p:cNvPr>
          <p:cNvSpPr txBox="1">
            <a:spLocks/>
          </p:cNvSpPr>
          <p:nvPr/>
        </p:nvSpPr>
        <p:spPr>
          <a:xfrm>
            <a:off x="549478" y="1621390"/>
            <a:ext cx="8250153" cy="695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33" kern="1200" spc="-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800" spc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BD097B-0A56-72D8-7000-8F6904AF8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4" y="1101056"/>
            <a:ext cx="2907643" cy="41114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681998-A2BE-D80B-0225-42C0292ABB9C}"/>
              </a:ext>
            </a:extLst>
          </p:cNvPr>
          <p:cNvSpPr/>
          <p:nvPr/>
        </p:nvSpPr>
        <p:spPr>
          <a:xfrm>
            <a:off x="6321299" y="1311294"/>
            <a:ext cx="3516368" cy="102216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Vajalik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koostada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detailne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lahendus</a:t>
            </a:r>
            <a:r>
              <a:rPr lang="et-E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(sh. KSH II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etapi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aruanne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t-EE" sz="1800" b="1" dirty="0">
                <a:solidFill>
                  <a:schemeClr val="tx1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 6, 7A, 7B, 8 ja 10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31A744-EFDA-D5EE-3501-C4D95939F0A0}"/>
              </a:ext>
            </a:extLst>
          </p:cNvPr>
          <p:cNvSpPr/>
          <p:nvPr/>
        </p:nvSpPr>
        <p:spPr>
          <a:xfrm>
            <a:off x="3365561" y="4354719"/>
            <a:ext cx="6472106" cy="112043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Tegemist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maksimaalse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lubatud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tuulikute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arvuga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Detailsemate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uuringute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tulemusel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selgub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tuuliku</a:t>
            </a:r>
            <a:r>
              <a:rPr lang="et-E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võimalik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rajada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4B09D7-8C79-4041-5E67-D7E9A2C8C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079" y="2921799"/>
            <a:ext cx="5924854" cy="14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39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EFE8-079D-36C7-6485-11A79184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KOV EP – projekteerimistingimused vs detailne lahendus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AF58B-7801-F56F-B92B-D56C8A0A8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26" y="1459522"/>
            <a:ext cx="6291242" cy="4903463"/>
          </a:xfrm>
        </p:spPr>
        <p:txBody>
          <a:bodyPr/>
          <a:lstStyle/>
          <a:p>
            <a:r>
              <a:rPr lang="et-EE" b="1" dirty="0"/>
              <a:t>Detailse lahenduse ja KSH II etapi </a:t>
            </a:r>
            <a:r>
              <a:rPr lang="et-EE" dirty="0"/>
              <a:t>koostamisega jätkamisel</a:t>
            </a:r>
            <a:r>
              <a:rPr lang="et-EE" b="1" dirty="0"/>
              <a:t> </a:t>
            </a:r>
            <a:r>
              <a:rPr lang="et-EE" dirty="0"/>
              <a:t>lõppeb EP I etapp </a:t>
            </a:r>
            <a:r>
              <a:rPr lang="et-EE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eriplaneeringu asukoha eelvaliku otsuse eelnõu ja KSH I etapi </a:t>
            </a:r>
            <a:r>
              <a:rPr lang="et-EE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vastuvõtmisega.</a:t>
            </a:r>
          </a:p>
          <a:p>
            <a:r>
              <a:rPr lang="et-EE" b="1" dirty="0">
                <a:cs typeface="Times New Roman" panose="02020603050405020304" pitchFamily="18" charset="0"/>
              </a:rPr>
              <a:t>Projekteerimistingimuste</a:t>
            </a:r>
            <a:r>
              <a:rPr lang="et-EE" dirty="0">
                <a:cs typeface="Times New Roman" panose="02020603050405020304" pitchFamily="18" charset="0"/>
              </a:rPr>
              <a:t> väljastamisega jätkamisel esitatakse EP heakskiitmiseks Regionaal- ja Põllumajandusministeeriumile ning EP lõppeb </a:t>
            </a:r>
            <a:r>
              <a:rPr lang="et-EE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eriplaneeringu asukoha eelvaliku otsuse eelnõu </a:t>
            </a:r>
            <a:r>
              <a:rPr lang="et-EE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kehtestamisega.</a:t>
            </a:r>
          </a:p>
          <a:p>
            <a:r>
              <a:rPr lang="et-EE" b="1" dirty="0">
                <a:cs typeface="Times New Roman" panose="02020603050405020304" pitchFamily="18" charset="0"/>
              </a:rPr>
              <a:t>Detailse lahenduse </a:t>
            </a:r>
            <a:r>
              <a:rPr lang="et-EE" dirty="0">
                <a:cs typeface="Times New Roman" panose="02020603050405020304" pitchFamily="18" charset="0"/>
              </a:rPr>
              <a:t>puhul jääb tuulepargi lahendus, sh tuulikute, ühendusteede jm ehitiste paiknemine lahtiseks.</a:t>
            </a:r>
          </a:p>
          <a:p>
            <a:r>
              <a:rPr lang="et-EE" b="1" dirty="0">
                <a:cs typeface="Times New Roman" panose="02020603050405020304" pitchFamily="18" charset="0"/>
              </a:rPr>
              <a:t>Projekteerimistingimustega</a:t>
            </a:r>
            <a:r>
              <a:rPr lang="et-EE" dirty="0">
                <a:cs typeface="Times New Roman" panose="02020603050405020304" pitchFamily="18" charset="0"/>
              </a:rPr>
              <a:t> jätkamise eelduseks on, et EP I etapis määratakse ära tuulikute, teede ja elektriühenduste põhimõttelised asukohad. </a:t>
            </a:r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21CE2-DFB0-F8AD-9D9B-3EB447D40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703" y="1459523"/>
            <a:ext cx="3511422" cy="490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42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EFE8-079D-36C7-6485-11A79184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KOV EP – ajakava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4864A93-6468-DFE1-AE40-8CC3124F1F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1190639"/>
              </p:ext>
            </p:extLst>
          </p:nvPr>
        </p:nvGraphicFramePr>
        <p:xfrm>
          <a:off x="2075259" y="1392000"/>
          <a:ext cx="8041482" cy="376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9150">
                  <a:extLst>
                    <a:ext uri="{9D8B030D-6E8A-4147-A177-3AD203B41FA5}">
                      <a16:colId xmlns:a16="http://schemas.microsoft.com/office/drawing/2014/main" val="44746816"/>
                    </a:ext>
                  </a:extLst>
                </a:gridCol>
                <a:gridCol w="3412332">
                  <a:extLst>
                    <a:ext uri="{9D8B030D-6E8A-4147-A177-3AD203B41FA5}">
                      <a16:colId xmlns:a16="http://schemas.microsoft.com/office/drawing/2014/main" val="603808945"/>
                    </a:ext>
                  </a:extLst>
                </a:gridCol>
              </a:tblGrid>
              <a:tr h="453760">
                <a:tc>
                  <a:txBody>
                    <a:bodyPr/>
                    <a:lstStyle/>
                    <a:p>
                      <a:r>
                        <a:rPr lang="et-EE" sz="2000" dirty="0"/>
                        <a:t>Menetlusetapp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Toimumise aeg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259452"/>
                  </a:ext>
                </a:extLst>
              </a:tr>
              <a:tr h="453760">
                <a:tc>
                  <a:txBody>
                    <a:bodyPr/>
                    <a:lstStyle/>
                    <a:p>
                      <a:r>
                        <a:rPr lang="fi-FI" sz="2000" dirty="0"/>
                        <a:t>Eelvaliku ja I etapi aruande esitamine kooskõlastamiseks ja arvamuse avaldamiseks</a:t>
                      </a:r>
                      <a:endParaRPr lang="et-E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oktoober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164334"/>
                  </a:ext>
                </a:extLst>
              </a:tr>
              <a:tr h="453760">
                <a:tc>
                  <a:txBody>
                    <a:bodyPr/>
                    <a:lstStyle/>
                    <a:p>
                      <a:r>
                        <a:rPr lang="et-EE" sz="2000" dirty="0"/>
                        <a:t>Eelvaliku ja I aruande avalik väljapanek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veebruar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073632"/>
                  </a:ext>
                </a:extLst>
              </a:tr>
              <a:tr h="257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2000" dirty="0"/>
                        <a:t>Eelvaliku ja I aruande avaliku väljapaneku avalikud arutelud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märts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178968"/>
                  </a:ext>
                </a:extLst>
              </a:tr>
              <a:tr h="453760">
                <a:tc>
                  <a:txBody>
                    <a:bodyPr/>
                    <a:lstStyle/>
                    <a:p>
                      <a:r>
                        <a:rPr lang="et-EE" sz="2000" dirty="0"/>
                        <a:t>Vajalike muudatuste sisseviimine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aprill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366971"/>
                  </a:ext>
                </a:extLst>
              </a:tr>
              <a:tr h="453760">
                <a:tc>
                  <a:txBody>
                    <a:bodyPr/>
                    <a:lstStyle/>
                    <a:p>
                      <a:r>
                        <a:rPr lang="et-EE" sz="2000" dirty="0"/>
                        <a:t>Eeldatav vastuvõtmine või/ja järelvalvesse saatmine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mai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026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821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6C924-4BF1-9F5D-B4B9-461BBD45F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"/>
            <a:ext cx="12192000" cy="6857305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6A6E53A-301D-8B46-17BB-125CDBF89980}"/>
              </a:ext>
            </a:extLst>
          </p:cNvPr>
          <p:cNvSpPr txBox="1">
            <a:spLocks/>
          </p:cNvSpPr>
          <p:nvPr/>
        </p:nvSpPr>
        <p:spPr>
          <a:xfrm>
            <a:off x="229371" y="5236385"/>
            <a:ext cx="8625970" cy="12613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spc="0" dirty="0" err="1">
                <a:solidFill>
                  <a:schemeClr val="bg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Täname</a:t>
            </a:r>
            <a:r>
              <a:rPr lang="en-US" sz="3600" spc="0" dirty="0">
                <a:solidFill>
                  <a:schemeClr val="bg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spc="0" dirty="0" err="1">
                <a:solidFill>
                  <a:schemeClr val="bg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kuulamast</a:t>
            </a:r>
            <a:r>
              <a:rPr lang="en-US" sz="3600" spc="0" dirty="0">
                <a:solidFill>
                  <a:schemeClr val="bg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!</a:t>
            </a:r>
            <a:endParaRPr lang="et-EE" sz="3600" spc="0" dirty="0">
              <a:solidFill>
                <a:schemeClr val="bg1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1BF835-ED1A-F3F6-574B-5939D5B1B005}"/>
              </a:ext>
            </a:extLst>
          </p:cNvPr>
          <p:cNvSpPr txBox="1"/>
          <p:nvPr/>
        </p:nvSpPr>
        <p:spPr>
          <a:xfrm>
            <a:off x="10325076" y="6452800"/>
            <a:ext cx="1866923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t-EE" sz="1400" b="1" i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Foto: Utilitas Wind OÜ</a:t>
            </a:r>
          </a:p>
        </p:txBody>
      </p:sp>
    </p:spTree>
    <p:extLst>
      <p:ext uri="{BB962C8B-B14F-4D97-AF65-F5344CB8AC3E}">
        <p14:creationId xmlns:p14="http://schemas.microsoft.com/office/powerpoint/2010/main" val="1148381136"/>
      </p:ext>
    </p:extLst>
  </p:cSld>
  <p:clrMapOvr>
    <a:masterClrMapping/>
  </p:clrMapOvr>
</p:sld>
</file>

<file path=ppt/theme/theme1.xml><?xml version="1.0" encoding="utf-8"?>
<a:theme xmlns:a="http://schemas.openxmlformats.org/drawingml/2006/main" name="Utilitas 2023">
  <a:themeElements>
    <a:clrScheme name="Utilitas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A2C02F"/>
      </a:accent1>
      <a:accent2>
        <a:srgbClr val="FFA300"/>
      </a:accent2>
      <a:accent3>
        <a:srgbClr val="DC4405"/>
      </a:accent3>
      <a:accent4>
        <a:srgbClr val="7C7C7C"/>
      </a:accent4>
      <a:accent5>
        <a:srgbClr val="3688CC"/>
      </a:accent5>
      <a:accent6>
        <a:srgbClr val="FFE533"/>
      </a:accent6>
      <a:hlink>
        <a:srgbClr val="6B9628"/>
      </a:hlink>
      <a:folHlink>
        <a:srgbClr val="8FBE4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b">
        <a:spAutoFit/>
      </a:bodyPr>
      <a:lstStyle>
        <a:defPPr algn="l">
          <a:defRPr sz="1600" b="1" dirty="0" smtClean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Utilitas UUS ">
      <a:dk1>
        <a:srgbClr val="000000"/>
      </a:dk1>
      <a:lt1>
        <a:srgbClr val="FFFFFF"/>
      </a:lt1>
      <a:dk2>
        <a:srgbClr val="A2C02F"/>
      </a:dk2>
      <a:lt2>
        <a:srgbClr val="FFFFFF"/>
      </a:lt2>
      <a:accent1>
        <a:srgbClr val="A2C02F"/>
      </a:accent1>
      <a:accent2>
        <a:srgbClr val="707372"/>
      </a:accent2>
      <a:accent3>
        <a:srgbClr val="7C7C7C"/>
      </a:accent3>
      <a:accent4>
        <a:srgbClr val="9C9D9D"/>
      </a:accent4>
      <a:accent5>
        <a:srgbClr val="BCBDBD"/>
      </a:accent5>
      <a:accent6>
        <a:srgbClr val="DEDEDE"/>
      </a:accent6>
      <a:hlink>
        <a:srgbClr val="DC4405"/>
      </a:hlink>
      <a:folHlink>
        <a:srgbClr val="FFA3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tilitas Presentation Template" id="{B62FB87D-B5CB-2F49-80E7-772230CAFECD}" vid="{E4AC170D-7DE5-7A42-8B34-C0DC5C70182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c73662-19b7-4636-b281-b564673be785">
      <Terms xmlns="http://schemas.microsoft.com/office/infopath/2007/PartnerControls"/>
    </lcf76f155ced4ddcb4097134ff3c332f>
    <TaxCatchAll xmlns="e0eac53a-6230-4969-bc75-c30bc52185b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E53512A2031F4BA0613D6F94BCE9A7" ma:contentTypeVersion="18" ma:contentTypeDescription="Loo uus dokument" ma:contentTypeScope="" ma:versionID="de4f536fbde671914513dcefd9121a05">
  <xsd:schema xmlns:xsd="http://www.w3.org/2001/XMLSchema" xmlns:xs="http://www.w3.org/2001/XMLSchema" xmlns:p="http://schemas.microsoft.com/office/2006/metadata/properties" xmlns:ns2="2bc73662-19b7-4636-b281-b564673be785" xmlns:ns3="e0eac53a-6230-4969-bc75-c30bc52185bb" targetNamespace="http://schemas.microsoft.com/office/2006/metadata/properties" ma:root="true" ma:fieldsID="19172cff92fff407c65af5f39fed745c" ns2:_="" ns3:_="">
    <xsd:import namespace="2bc73662-19b7-4636-b281-b564673be785"/>
    <xsd:import namespace="e0eac53a-6230-4969-bc75-c30bc52185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c73662-19b7-4636-b281-b564673be7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Pildisildid" ma:readOnly="false" ma:fieldId="{5cf76f15-5ced-4ddc-b409-7134ff3c332f}" ma:taxonomyMulti="true" ma:sspId="68cbe031-d652-4bdd-8d36-3ce58f3a88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eac53a-6230-4969-bc75-c30bc52185b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6717310-a177-4414-94c5-4b2d2c8759fa}" ma:internalName="TaxCatchAll" ma:showField="CatchAllData" ma:web="e0eac53a-6230-4969-bc75-c30bc52185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787DCD-85BA-44D1-93FA-B724C1379AFB}">
  <ds:schemaRefs>
    <ds:schemaRef ds:uri="http://schemas.microsoft.com/office/2006/documentManagement/types"/>
    <ds:schemaRef ds:uri="http://purl.org/dc/elements/1.1/"/>
    <ds:schemaRef ds:uri="f56ae531-7b10-4b46-9632-cec961644391"/>
    <ds:schemaRef ds:uri="http://schemas.microsoft.com/office/2006/metadata/properties"/>
    <ds:schemaRef ds:uri="http://schemas.openxmlformats.org/package/2006/metadata/core-properties"/>
    <ds:schemaRef ds:uri="http://purl.org/dc/terms/"/>
    <ds:schemaRef ds:uri="074e1ca9-2e21-4580-8787-0207e26d1b9f"/>
    <ds:schemaRef ds:uri="http://schemas.microsoft.com/office/infopath/2007/PartnerControls"/>
    <ds:schemaRef ds:uri="http://purl.org/dc/dcmitype/"/>
    <ds:schemaRef ds:uri="http://www.w3.org/XML/1998/namespace"/>
    <ds:schemaRef ds:uri="0646c05d-1d13-4a00-9f2b-6d400e23685d"/>
    <ds:schemaRef ds:uri="67a59ef6-b565-479a-a7ee-7f2ace345287"/>
    <ds:schemaRef ds:uri="bdbbe369-f1b8-496d-9955-edaba50e619f"/>
    <ds:schemaRef ds:uri="8c62b16d-67b8-42a9-b8f1-ef0598cc3eae"/>
    <ds:schemaRef ds:uri="2bc73662-19b7-4636-b281-b564673be785"/>
    <ds:schemaRef ds:uri="e0eac53a-6230-4969-bc75-c30bc52185bb"/>
  </ds:schemaRefs>
</ds:datastoreItem>
</file>

<file path=customXml/itemProps2.xml><?xml version="1.0" encoding="utf-8"?>
<ds:datastoreItem xmlns:ds="http://schemas.openxmlformats.org/officeDocument/2006/customXml" ds:itemID="{0E41F0A8-6B68-4004-BF44-E0031BA6C5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c73662-19b7-4636-b281-b564673be785"/>
    <ds:schemaRef ds:uri="e0eac53a-6230-4969-bc75-c30bc52185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485484-61AF-447E-8FFD-A7A59C53F0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3760</TotalTime>
  <Words>392</Words>
  <Application>Microsoft Office PowerPoint</Application>
  <PresentationFormat>Widescreen</PresentationFormat>
  <Paragraphs>54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Segoe UI Emoji</vt:lpstr>
      <vt:lpstr>Wingdings</vt:lpstr>
      <vt:lpstr>Calibri Light</vt:lpstr>
      <vt:lpstr>Times New Roman</vt:lpstr>
      <vt:lpstr>Calibri</vt:lpstr>
      <vt:lpstr>Segoe UI Semibold</vt:lpstr>
      <vt:lpstr>Arial</vt:lpstr>
      <vt:lpstr>System Font Regular</vt:lpstr>
      <vt:lpstr>Utilitas 2023</vt:lpstr>
      <vt:lpstr>1_Office Theme</vt:lpstr>
      <vt:lpstr>Tuuleenergeetika eriplaneering </vt:lpstr>
      <vt:lpstr>PowerPoint Presentation</vt:lpstr>
      <vt:lpstr>PowerPoint Presentation</vt:lpstr>
      <vt:lpstr>PowerPoint Presentation</vt:lpstr>
      <vt:lpstr>PowerPoint Presentation</vt:lpstr>
      <vt:lpstr>KOV EP – projekteerimistingimused vs detailne lahendus</vt:lpstr>
      <vt:lpstr>KOV EP – ajakava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Erkin Antov</dc:creator>
  <cp:lastModifiedBy>Marite Paat</cp:lastModifiedBy>
  <cp:revision>13</cp:revision>
  <dcterms:created xsi:type="dcterms:W3CDTF">2022-02-19T16:44:07Z</dcterms:created>
  <dcterms:modified xsi:type="dcterms:W3CDTF">2024-08-05T11:19:57Z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0x010100DCE53512A2031F4BA0613D6F94BCE9A7</vt:lpwstr>
  </property>
</Properties>
</file>